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4" r:id="rId5"/>
    <p:sldMasterId id="2147483660" r:id="rId6"/>
  </p:sldMasterIdLst>
  <p:notesMasterIdLst>
    <p:notesMasterId r:id="rId40"/>
  </p:notesMasterIdLst>
  <p:sldIdLst>
    <p:sldId id="307" r:id="rId7"/>
    <p:sldId id="280" r:id="rId8"/>
    <p:sldId id="1008" r:id="rId9"/>
    <p:sldId id="299" r:id="rId10"/>
    <p:sldId id="271" r:id="rId11"/>
    <p:sldId id="988" r:id="rId12"/>
    <p:sldId id="281" r:id="rId13"/>
    <p:sldId id="274" r:id="rId14"/>
    <p:sldId id="1009" r:id="rId15"/>
    <p:sldId id="269" r:id="rId16"/>
    <p:sldId id="996" r:id="rId17"/>
    <p:sldId id="336" r:id="rId18"/>
    <p:sldId id="1010" r:id="rId19"/>
    <p:sldId id="270" r:id="rId20"/>
    <p:sldId id="1011" r:id="rId21"/>
    <p:sldId id="1012" r:id="rId22"/>
    <p:sldId id="286" r:id="rId23"/>
    <p:sldId id="1013" r:id="rId24"/>
    <p:sldId id="321" r:id="rId25"/>
    <p:sldId id="1015" r:id="rId26"/>
    <p:sldId id="318" r:id="rId27"/>
    <p:sldId id="302" r:id="rId28"/>
    <p:sldId id="319" r:id="rId29"/>
    <p:sldId id="320" r:id="rId30"/>
    <p:sldId id="1014" r:id="rId31"/>
    <p:sldId id="316" r:id="rId32"/>
    <p:sldId id="991" r:id="rId33"/>
    <p:sldId id="1016" r:id="rId34"/>
    <p:sldId id="1017" r:id="rId35"/>
    <p:sldId id="288" r:id="rId36"/>
    <p:sldId id="994" r:id="rId37"/>
    <p:sldId id="995" r:id="rId38"/>
    <p:sldId id="28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24" userDrawn="1">
          <p15:clr>
            <a:srgbClr val="A4A3A4"/>
          </p15:clr>
        </p15:guide>
        <p15:guide id="2" pos="75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Hamilton" initials="EH" lastIdx="4" clrIdx="0">
    <p:extLst>
      <p:ext uri="{19B8F6BF-5375-455C-9EA6-DF929625EA0E}">
        <p15:presenceInfo xmlns:p15="http://schemas.microsoft.com/office/powerpoint/2012/main" userId="S::el090716@ucf.edu::d99ce22e-802d-4d63-99cf-a751e625e335" providerId="AD"/>
      </p:ext>
    </p:extLst>
  </p:cmAuthor>
  <p:cmAuthor id="2" name="Donna DuBuc" initials="DD" lastIdx="11" clrIdx="1">
    <p:extLst>
      <p:ext uri="{19B8F6BF-5375-455C-9EA6-DF929625EA0E}">
        <p15:presenceInfo xmlns:p15="http://schemas.microsoft.com/office/powerpoint/2012/main" userId="S::do473419@ucf.edu::fba19b2c-50a8-4678-a1af-446415d100f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CF4BD"/>
    <a:srgbClr val="FFFAC6"/>
    <a:srgbClr val="FFF7CE"/>
    <a:srgbClr val="FF7E79"/>
    <a:srgbClr val="221E21"/>
    <a:srgbClr val="76D6FF"/>
    <a:srgbClr val="6B9FCE"/>
    <a:srgbClr val="009193"/>
    <a:srgbClr val="0EF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33" autoAdjust="0"/>
    <p:restoredTop sz="96197" autoAdjust="0"/>
  </p:normalViewPr>
  <p:slideViewPr>
    <p:cSldViewPr snapToGrid="0" snapToObjects="1">
      <p:cViewPr varScale="1">
        <p:scale>
          <a:sx n="119" d="100"/>
          <a:sy n="119" d="100"/>
        </p:scale>
        <p:origin x="256" y="176"/>
      </p:cViewPr>
      <p:guideLst>
        <p:guide orient="horz" pos="3624"/>
        <p:guide pos="75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C1E0D-B65F-AD40-B277-C1BFD555951A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A406F-C4AF-6D4F-BDBB-B0B49E42C4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29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406F-C4AF-6D4F-BDBB-B0B49E42C4E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463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406F-C4AF-6D4F-BDBB-B0B49E42C4E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497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8D7FE-0F60-4145-838E-7F0179FE89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43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8D7FE-0F60-4145-838E-7F0179FE89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26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8D7FE-0F60-4145-838E-7F0179FE89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49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8D7FE-0F60-4145-838E-7F0179FE89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48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8D7FE-0F60-4145-838E-7F0179FE89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04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8D7FE-0F60-4145-838E-7F0179FE89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05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406F-C4AF-6D4F-BDBB-B0B49E42C4E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28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8D7FE-0F60-4145-838E-7F0179FE89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82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8D7FE-0F60-4145-838E-7F0179FE89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1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406F-C4AF-6D4F-BDBB-B0B49E42C4E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8D7FE-0F60-4145-838E-7F0179FE89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36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406F-C4AF-6D4F-BDBB-B0B49E42C4E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370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406F-C4AF-6D4F-BDBB-B0B49E42C4E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358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406F-C4AF-6D4F-BDBB-B0B49E42C4E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8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1AEB7-DF1E-074E-AD3C-BD912806E1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406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1AEB7-DF1E-074E-AD3C-BD912806E1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356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not listed here:</a:t>
            </a:r>
            <a:br>
              <a:rPr lang="en-US" dirty="0"/>
            </a:br>
            <a:r>
              <a:rPr lang="en-US" dirty="0"/>
              <a:t>Law enforcement personnel information</a:t>
            </a:r>
          </a:p>
          <a:p>
            <a:r>
              <a:rPr lang="en-US" dirty="0"/>
              <a:t>Open investigations</a:t>
            </a:r>
          </a:p>
          <a:p>
            <a:r>
              <a:rPr lang="en-US" dirty="0"/>
              <a:t>DSO records</a:t>
            </a:r>
          </a:p>
          <a:p>
            <a:r>
              <a:rPr lang="en-US" dirty="0"/>
              <a:t>Testing materials</a:t>
            </a:r>
          </a:p>
          <a:p>
            <a:r>
              <a:rPr lang="en-US" dirty="0"/>
              <a:t>Certain research records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A406F-C4AF-6D4F-BDBB-B0B49E42C4E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6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2E307-05D5-564D-BB54-DADD7A933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F8BA48-1AC7-7843-A024-A231622DB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E2F6A-6B73-1B48-90CF-F17AE593B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4970-25C6-3640-A7E3-CB746447D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3585A-1B8B-D545-A0BA-74B4F69D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82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C188F-84A7-764B-A591-5F65BD5E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D5840-1ABE-D344-BA46-74B30BF07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CF9F3-DF2B-EA4C-8951-1F0AD8EE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29756-9B34-6F4B-BF31-567D81386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54451-E9EE-3B46-970D-512CBBBB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468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27DE7F-C585-334B-97BA-9F970C0CC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5E50C9-6796-7746-A230-5207552AD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5ED9F-4EFC-CD46-8598-FE43504E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04C0A-F270-9045-90DC-2E9A3194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D3FEB-B06C-9247-B444-A7AFDA56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346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2E307-05D5-564D-BB54-DADD7A933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F8BA48-1AC7-7843-A024-A231622DB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E2F6A-6B73-1B48-90CF-F17AE593B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4970-25C6-3640-A7E3-CB746447D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3585A-1B8B-D545-A0BA-74B4F69D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63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BFF2-F334-CF4D-B0F7-AFE1AAEC6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D2AEF-3028-A64A-8763-3C75E4EC5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12F9B-2464-374E-8825-BDB9EDF4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FBD2A-C928-9C40-A1DA-52B4BFA2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16966-6184-4649-B058-FDDCCCF47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318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78BC-0F7A-2E4C-8B1A-0ACE3BBBE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DFC07-C01D-0E49-951D-ABAF73622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1F34-0EE7-6342-BB4F-9EC10D772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C4DD7-950B-EF49-8F95-3AE63A141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49ED5-596C-B340-B3DA-220D1B8F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412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D792C-F46B-6C4A-B3E2-5FB66EE2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7FA4C-FDFA-B948-A1DC-55EDBD773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02380-2109-7647-A229-EA6D42FDC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92C02-4DA3-164B-B658-EE1B4A41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E8A99-55E2-C54A-86DF-E5B84D11F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AD5F8-8906-8A4F-B5E2-D4C4E4B88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982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A532-45C2-4F4B-B962-AB501AF01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6EDD4-791E-7B4A-9928-B49C1829C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8AC0A0-3EB5-B345-98C8-1CDF73F2E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87F09-EB1E-F240-83B8-466933F2F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DCD1E-3EFB-0D40-B238-4CC3C552B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D8A7D6-B838-354E-BD0C-82E8C6EBD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EDAA9-67A4-EC41-8C48-0A1074F3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4A72A3-FBDB-3C46-838D-72EBF48F9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806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5A75F-D290-0748-B189-E8101ABA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27EF9-DA02-8B4F-9F71-F88B3B88B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A1D5B-C0C9-754C-8656-087479C1B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3CFF8-DCB6-5B43-AFC1-88A6C222F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917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DCB018-8325-0D49-8C0F-1568E9CDB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F9D26-8DA1-2F4E-9C94-73E858912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9DE45-83E9-7D48-8601-77C50FFB9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974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2E51C-398D-564A-A4B5-69A388EF4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57908-2433-684C-A6CB-9020E4D10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078DB-2958-D14B-BE56-06025B7BB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E0A71-A838-E94E-B43F-A2D4C384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A7DAF-8769-8C4F-B879-CD6FD072D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0A832-6762-F44C-9467-49127B61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2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BFF2-F334-CF4D-B0F7-AFE1AAEC6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D2AEF-3028-A64A-8763-3C75E4EC5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12F9B-2464-374E-8825-BDB9EDF4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FBD2A-C928-9C40-A1DA-52B4BFA2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16966-6184-4649-B058-FDDCCCF47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67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88F9E-DBE0-0948-9F5D-C046C2DE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14DA60-E072-4742-B5FC-1A17F436B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9AB50-977E-D345-A8E6-E57A0B74F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F036D-B521-E848-9ABB-FC000ADF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24CBA-9CA5-3348-ADBE-2C71D87D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5A113-B86F-3D48-AE5B-2B82AFF5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71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C188F-84A7-764B-A591-5F65BD5E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D5840-1ABE-D344-BA46-74B30BF07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CF9F3-DF2B-EA4C-8951-1F0AD8EE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29756-9B34-6F4B-BF31-567D81386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54451-E9EE-3B46-970D-512CBBBB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672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27DE7F-C585-334B-97BA-9F970C0CC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5E50C9-6796-7746-A230-5207552AD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5ED9F-4EFC-CD46-8598-FE43504E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04C0A-F270-9045-90DC-2E9A3194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D3FEB-B06C-9247-B444-A7AFDA56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775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2E307-05D5-564D-BB54-DADD7A933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F8BA48-1AC7-7843-A024-A231622DB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E2F6A-6B73-1B48-90CF-F17AE593B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4970-25C6-3640-A7E3-CB746447D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3585A-1B8B-D545-A0BA-74B4F69D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213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BFF2-F334-CF4D-B0F7-AFE1AAEC6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D2AEF-3028-A64A-8763-3C75E4EC5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12F9B-2464-374E-8825-BDB9EDF4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FBD2A-C928-9C40-A1DA-52B4BFA2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16966-6184-4649-B058-FDDCCCF47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87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78BC-0F7A-2E4C-8B1A-0ACE3BBBE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DFC07-C01D-0E49-951D-ABAF73622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1F34-0EE7-6342-BB4F-9EC10D772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C4DD7-950B-EF49-8F95-3AE63A141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49ED5-596C-B340-B3DA-220D1B8F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962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D792C-F46B-6C4A-B3E2-5FB66EE2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7FA4C-FDFA-B948-A1DC-55EDBD773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02380-2109-7647-A229-EA6D42FDC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92C02-4DA3-164B-B658-EE1B4A41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E8A99-55E2-C54A-86DF-E5B84D11F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AD5F8-8906-8A4F-B5E2-D4C4E4B88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09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A532-45C2-4F4B-B962-AB501AF01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6EDD4-791E-7B4A-9928-B49C1829C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8AC0A0-3EB5-B345-98C8-1CDF73F2E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87F09-EB1E-F240-83B8-466933F2F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DCD1E-3EFB-0D40-B238-4CC3C552B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D8A7D6-B838-354E-BD0C-82E8C6EBD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EDAA9-67A4-EC41-8C48-0A1074F3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4A72A3-FBDB-3C46-838D-72EBF48F9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673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5A75F-D290-0748-B189-E8101ABA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27EF9-DA02-8B4F-9F71-F88B3B88B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A1D5B-C0C9-754C-8656-087479C1B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3CFF8-DCB6-5B43-AFC1-88A6C222F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565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DCB018-8325-0D49-8C0F-1568E9CDB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F9D26-8DA1-2F4E-9C94-73E858912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9DE45-83E9-7D48-8601-77C50FFB9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82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78BC-0F7A-2E4C-8B1A-0ACE3BBBE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DFC07-C01D-0E49-951D-ABAF73622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1F34-0EE7-6342-BB4F-9EC10D772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C4DD7-950B-EF49-8F95-3AE63A141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49ED5-596C-B340-B3DA-220D1B8F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82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2E51C-398D-564A-A4B5-69A388EF4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57908-2433-684C-A6CB-9020E4D10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078DB-2958-D14B-BE56-06025B7BB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E0A71-A838-E94E-B43F-A2D4C384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A7DAF-8769-8C4F-B879-CD6FD072D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0A832-6762-F44C-9467-49127B61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906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88F9E-DBE0-0948-9F5D-C046C2DE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14DA60-E072-4742-B5FC-1A17F436B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9AB50-977E-D345-A8E6-E57A0B74F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F036D-B521-E848-9ABB-FC000ADF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24CBA-9CA5-3348-ADBE-2C71D87D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5A113-B86F-3D48-AE5B-2B82AFF5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10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C188F-84A7-764B-A591-5F65BD5E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D5840-1ABE-D344-BA46-74B30BF07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CF9F3-DF2B-EA4C-8951-1F0AD8EE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29756-9B34-6F4B-BF31-567D81386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54451-E9EE-3B46-970D-512CBBBB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007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27DE7F-C585-334B-97BA-9F970C0CC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5E50C9-6796-7746-A230-5207552AD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5ED9F-4EFC-CD46-8598-FE43504E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04C0A-F270-9045-90DC-2E9A3194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D3FEB-B06C-9247-B444-A7AFDA56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146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D792C-F46B-6C4A-B3E2-5FB66EE2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7FA4C-FDFA-B948-A1DC-55EDBD773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02380-2109-7647-A229-EA6D42FDC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92C02-4DA3-164B-B658-EE1B4A41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E8A99-55E2-C54A-86DF-E5B84D11F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AD5F8-8906-8A4F-B5E2-D4C4E4B88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251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A532-45C2-4F4B-B962-AB501AF01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6EDD4-791E-7B4A-9928-B49C1829C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8AC0A0-3EB5-B345-98C8-1CDF73F2E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87F09-EB1E-F240-83B8-466933F2F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DCD1E-3EFB-0D40-B238-4CC3C552B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D8A7D6-B838-354E-BD0C-82E8C6EBD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EDAA9-67A4-EC41-8C48-0A1074F3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4A72A3-FBDB-3C46-838D-72EBF48F9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4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5A75F-D290-0748-B189-E8101ABA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27EF9-DA02-8B4F-9F71-F88B3B88B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A1D5B-C0C9-754C-8656-087479C1B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3CFF8-DCB6-5B43-AFC1-88A6C222F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73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DCB018-8325-0D49-8C0F-1568E9CDB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CF9D26-8DA1-2F4E-9C94-73E858912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9DE45-83E9-7D48-8601-77C50FFB9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74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2E51C-398D-564A-A4B5-69A388EF4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57908-2433-684C-A6CB-9020E4D10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078DB-2958-D14B-BE56-06025B7BB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E0A71-A838-E94E-B43F-A2D4C384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A7DAF-8769-8C4F-B879-CD6FD072D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0A832-6762-F44C-9467-49127B61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886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88F9E-DBE0-0948-9F5D-C046C2DE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14DA60-E072-4742-B5FC-1A17F436B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9AB50-977E-D345-A8E6-E57A0B74F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F036D-B521-E848-9ABB-FC000ADF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ABF86-48CA-674F-BA75-1664EE00CC57}" type="datetimeFigureOut">
              <a:rPr lang="en-US" smtClean="0"/>
              <a:t>1/18/22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24CBA-9CA5-3348-ADBE-2C71D87D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5A113-B86F-3D48-AE5B-2B82AFF5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48C65-F0BF-7C41-9E46-3C9D47EAE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56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16A616-D497-A441-9C2E-1F199B8B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CCABC-2724-154A-A5B5-3A6B754F2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1E968-058C-DE45-BB0B-62611CD01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8DBABF86-48CA-674F-BA75-1664EE00CC57}" type="datetimeFigureOut">
              <a:rPr lang="en-US" smtClean="0"/>
              <a:pPr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C8505-4D60-F244-AC44-1CB0D6364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3DD27-1706-6C4A-9ABB-84509557C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BB248C65-F0BF-7C41-9E46-3C9D47EAE3B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71B01-5AE3-D546-867D-25D84312AC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643" y="5908432"/>
            <a:ext cx="703699" cy="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3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16A616-D497-A441-9C2E-1F199B8B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CCABC-2724-154A-A5B5-3A6B754F2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1E968-058C-DE45-BB0B-62611CD01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8DBABF86-48CA-674F-BA75-1664EE00CC57}" type="datetimeFigureOut">
              <a:rPr lang="en-US" smtClean="0"/>
              <a:pPr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C8505-4D60-F244-AC44-1CB0D6364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3DD27-1706-6C4A-9ABB-84509557C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BB248C65-F0BF-7C41-9E46-3C9D47EAE3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30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16A616-D497-A441-9C2E-1F199B8B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CCABC-2724-154A-A5B5-3A6B754F2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1E968-058C-DE45-BB0B-62611CD01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8DBABF86-48CA-674F-BA75-1664EE00CC57}" type="datetimeFigureOut">
              <a:rPr lang="en-US" smtClean="0"/>
              <a:pPr/>
              <a:t>1/18/22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C8505-4D60-F244-AC44-1CB0D6364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3DD27-1706-6C4A-9ABB-84509557C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BB248C65-F0BF-7C41-9E46-3C9D47EAE3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6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1E2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2C2E39-88F6-4907-A388-4F0CBC9C29DE}"/>
              </a:ext>
            </a:extLst>
          </p:cNvPr>
          <p:cNvGrpSpPr/>
          <p:nvPr/>
        </p:nvGrpSpPr>
        <p:grpSpPr>
          <a:xfrm>
            <a:off x="0" y="2512993"/>
            <a:ext cx="12192000" cy="1865576"/>
            <a:chOff x="-1588" y="2496212"/>
            <a:chExt cx="12192000" cy="186557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2E3DE88-C925-40A2-852F-29FFD943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88" y="2496212"/>
              <a:ext cx="3318744" cy="1865576"/>
            </a:xfrm>
            <a:custGeom>
              <a:avLst/>
              <a:gdLst>
                <a:gd name="T0" fmla="*/ 592 w 605"/>
                <a:gd name="T1" fmla="*/ 159 h 338"/>
                <a:gd name="T2" fmla="*/ 567 w 605"/>
                <a:gd name="T3" fmla="*/ 150 h 338"/>
                <a:gd name="T4" fmla="*/ 547 w 605"/>
                <a:gd name="T5" fmla="*/ 127 h 338"/>
                <a:gd name="T6" fmla="*/ 282 w 605"/>
                <a:gd name="T7" fmla="*/ 0 h 338"/>
                <a:gd name="T8" fmla="*/ 0 w 605"/>
                <a:gd name="T9" fmla="*/ 0 h 338"/>
                <a:gd name="T10" fmla="*/ 0 w 605"/>
                <a:gd name="T11" fmla="*/ 338 h 338"/>
                <a:gd name="T12" fmla="*/ 274 w 605"/>
                <a:gd name="T13" fmla="*/ 338 h 338"/>
                <a:gd name="T14" fmla="*/ 275 w 605"/>
                <a:gd name="T15" fmla="*/ 338 h 338"/>
                <a:gd name="T16" fmla="*/ 278 w 605"/>
                <a:gd name="T17" fmla="*/ 338 h 338"/>
                <a:gd name="T18" fmla="*/ 298 w 605"/>
                <a:gd name="T19" fmla="*/ 338 h 338"/>
                <a:gd name="T20" fmla="*/ 535 w 605"/>
                <a:gd name="T21" fmla="*/ 227 h 338"/>
                <a:gd name="T22" fmla="*/ 583 w 605"/>
                <a:gd name="T23" fmla="*/ 169 h 338"/>
                <a:gd name="T24" fmla="*/ 568 w 605"/>
                <a:gd name="T25" fmla="*/ 187 h 338"/>
                <a:gd name="T26" fmla="*/ 579 w 605"/>
                <a:gd name="T27" fmla="*/ 183 h 338"/>
                <a:gd name="T28" fmla="*/ 600 w 605"/>
                <a:gd name="T29" fmla="*/ 161 h 338"/>
                <a:gd name="T30" fmla="*/ 592 w 605"/>
                <a:gd name="T31" fmla="*/ 159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5" h="338">
                  <a:moveTo>
                    <a:pt x="592" y="159"/>
                  </a:moveTo>
                  <a:cubicBezTo>
                    <a:pt x="583" y="163"/>
                    <a:pt x="573" y="156"/>
                    <a:pt x="567" y="150"/>
                  </a:cubicBezTo>
                  <a:cubicBezTo>
                    <a:pt x="547" y="127"/>
                    <a:pt x="547" y="127"/>
                    <a:pt x="547" y="127"/>
                  </a:cubicBezTo>
                  <a:cubicBezTo>
                    <a:pt x="547" y="127"/>
                    <a:pt x="460" y="3"/>
                    <a:pt x="2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38"/>
                    <a:pt x="0" y="338"/>
                    <a:pt x="0" y="338"/>
                  </a:cubicBezTo>
                  <a:cubicBezTo>
                    <a:pt x="274" y="338"/>
                    <a:pt x="274" y="338"/>
                    <a:pt x="274" y="338"/>
                  </a:cubicBezTo>
                  <a:cubicBezTo>
                    <a:pt x="275" y="338"/>
                    <a:pt x="275" y="338"/>
                    <a:pt x="275" y="338"/>
                  </a:cubicBezTo>
                  <a:cubicBezTo>
                    <a:pt x="275" y="338"/>
                    <a:pt x="276" y="338"/>
                    <a:pt x="278" y="338"/>
                  </a:cubicBezTo>
                  <a:cubicBezTo>
                    <a:pt x="298" y="338"/>
                    <a:pt x="298" y="338"/>
                    <a:pt x="298" y="338"/>
                  </a:cubicBezTo>
                  <a:cubicBezTo>
                    <a:pt x="345" y="336"/>
                    <a:pt x="453" y="321"/>
                    <a:pt x="535" y="227"/>
                  </a:cubicBezTo>
                  <a:cubicBezTo>
                    <a:pt x="583" y="169"/>
                    <a:pt x="583" y="169"/>
                    <a:pt x="583" y="169"/>
                  </a:cubicBezTo>
                  <a:cubicBezTo>
                    <a:pt x="568" y="187"/>
                    <a:pt x="568" y="187"/>
                    <a:pt x="568" y="187"/>
                  </a:cubicBezTo>
                  <a:cubicBezTo>
                    <a:pt x="573" y="185"/>
                    <a:pt x="577" y="183"/>
                    <a:pt x="579" y="183"/>
                  </a:cubicBezTo>
                  <a:cubicBezTo>
                    <a:pt x="583" y="181"/>
                    <a:pt x="600" y="161"/>
                    <a:pt x="600" y="161"/>
                  </a:cubicBezTo>
                  <a:cubicBezTo>
                    <a:pt x="600" y="161"/>
                    <a:pt x="605" y="151"/>
                    <a:pt x="592" y="159"/>
                  </a:cubicBezTo>
                  <a:close/>
                </a:path>
              </a:pathLst>
            </a:custGeom>
            <a:gradFill flip="none" rotWithShape="1">
              <a:gsLst>
                <a:gs pos="99351">
                  <a:schemeClr val="bg1">
                    <a:lumMod val="85000"/>
                  </a:schemeClr>
                </a:gs>
                <a:gs pos="37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6EE1558-F3B2-44DF-BF6D-5322C666233A}"/>
                </a:ext>
              </a:extLst>
            </p:cNvPr>
            <p:cNvSpPr/>
            <p:nvPr/>
          </p:nvSpPr>
          <p:spPr>
            <a:xfrm rot="19619906">
              <a:off x="2272707" y="3283729"/>
              <a:ext cx="1607580" cy="503609"/>
            </a:xfrm>
            <a:prstGeom prst="ellipse">
              <a:avLst/>
            </a:prstGeom>
            <a:gradFill flip="none" rotWithShape="1">
              <a:gsLst>
                <a:gs pos="10000">
                  <a:sysClr val="windowText" lastClr="000000">
                    <a:lumMod val="50000"/>
                    <a:lumOff val="50000"/>
                    <a:alpha val="61000"/>
                  </a:sysClr>
                </a:gs>
                <a:gs pos="100000">
                  <a:sysClr val="window" lastClr="FFFFFF">
                    <a:alpha val="0"/>
                    <a:lumMod val="0"/>
                    <a:lumOff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4DBD3C5-C5BA-4528-B7AF-EE626AFE6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825" y="4361786"/>
              <a:ext cx="20638" cy="0"/>
            </a:xfrm>
            <a:custGeom>
              <a:avLst/>
              <a:gdLst>
                <a:gd name="T0" fmla="*/ 0 w 4"/>
                <a:gd name="T1" fmla="*/ 4 w 4"/>
                <a:gd name="T2" fmla="*/ 3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C68B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4B17AF8-F1BD-4AFC-AF3C-CFB7DA178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5763" y="4361786"/>
              <a:ext cx="20638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8B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54BF738-28BB-40E5-8CED-A64375885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006" y="2496212"/>
              <a:ext cx="9295406" cy="1865576"/>
            </a:xfrm>
            <a:custGeom>
              <a:avLst/>
              <a:gdLst>
                <a:gd name="T0" fmla="*/ 356 w 1694"/>
                <a:gd name="T1" fmla="*/ 0 h 338"/>
                <a:gd name="T2" fmla="*/ 91 w 1694"/>
                <a:gd name="T3" fmla="*/ 127 h 338"/>
                <a:gd name="T4" fmla="*/ 55 w 1694"/>
                <a:gd name="T5" fmla="*/ 169 h 338"/>
                <a:gd name="T6" fmla="*/ 7 w 1694"/>
                <a:gd name="T7" fmla="*/ 227 h 338"/>
                <a:gd name="T8" fmla="*/ 0 w 1694"/>
                <a:gd name="T9" fmla="*/ 234 h 338"/>
                <a:gd name="T10" fmla="*/ 76 w 1694"/>
                <a:gd name="T11" fmla="*/ 197 h 338"/>
                <a:gd name="T12" fmla="*/ 83 w 1694"/>
                <a:gd name="T13" fmla="*/ 202 h 338"/>
                <a:gd name="T14" fmla="*/ 103 w 1694"/>
                <a:gd name="T15" fmla="*/ 227 h 338"/>
                <a:gd name="T16" fmla="*/ 340 w 1694"/>
                <a:gd name="T17" fmla="*/ 338 h 338"/>
                <a:gd name="T18" fmla="*/ 360 w 1694"/>
                <a:gd name="T19" fmla="*/ 338 h 338"/>
                <a:gd name="T20" fmla="*/ 363 w 1694"/>
                <a:gd name="T21" fmla="*/ 338 h 338"/>
                <a:gd name="T22" fmla="*/ 364 w 1694"/>
                <a:gd name="T23" fmla="*/ 338 h 338"/>
                <a:gd name="T24" fmla="*/ 1694 w 1694"/>
                <a:gd name="T25" fmla="*/ 338 h 338"/>
                <a:gd name="T26" fmla="*/ 1694 w 1694"/>
                <a:gd name="T27" fmla="*/ 0 h 338"/>
                <a:gd name="T28" fmla="*/ 356 w 1694"/>
                <a:gd name="T29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4" h="338">
                  <a:moveTo>
                    <a:pt x="356" y="0"/>
                  </a:moveTo>
                  <a:cubicBezTo>
                    <a:pt x="178" y="3"/>
                    <a:pt x="91" y="127"/>
                    <a:pt x="91" y="127"/>
                  </a:cubicBezTo>
                  <a:cubicBezTo>
                    <a:pt x="55" y="169"/>
                    <a:pt x="55" y="169"/>
                    <a:pt x="55" y="169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5" y="229"/>
                    <a:pt x="2" y="232"/>
                    <a:pt x="0" y="234"/>
                  </a:cubicBezTo>
                  <a:cubicBezTo>
                    <a:pt x="32" y="214"/>
                    <a:pt x="69" y="192"/>
                    <a:pt x="76" y="197"/>
                  </a:cubicBezTo>
                  <a:cubicBezTo>
                    <a:pt x="78" y="198"/>
                    <a:pt x="80" y="200"/>
                    <a:pt x="83" y="202"/>
                  </a:cubicBezTo>
                  <a:cubicBezTo>
                    <a:pt x="103" y="227"/>
                    <a:pt x="103" y="227"/>
                    <a:pt x="103" y="227"/>
                  </a:cubicBezTo>
                  <a:cubicBezTo>
                    <a:pt x="185" y="321"/>
                    <a:pt x="293" y="336"/>
                    <a:pt x="340" y="338"/>
                  </a:cubicBezTo>
                  <a:cubicBezTo>
                    <a:pt x="360" y="338"/>
                    <a:pt x="360" y="338"/>
                    <a:pt x="360" y="338"/>
                  </a:cubicBezTo>
                  <a:cubicBezTo>
                    <a:pt x="362" y="338"/>
                    <a:pt x="363" y="338"/>
                    <a:pt x="363" y="338"/>
                  </a:cubicBezTo>
                  <a:cubicBezTo>
                    <a:pt x="364" y="338"/>
                    <a:pt x="364" y="338"/>
                    <a:pt x="364" y="338"/>
                  </a:cubicBezTo>
                  <a:cubicBezTo>
                    <a:pt x="1694" y="338"/>
                    <a:pt x="1694" y="338"/>
                    <a:pt x="1694" y="338"/>
                  </a:cubicBezTo>
                  <a:cubicBezTo>
                    <a:pt x="1694" y="0"/>
                    <a:pt x="1694" y="0"/>
                    <a:pt x="1694" y="0"/>
                  </a:cubicBezTo>
                  <a:lnTo>
                    <a:pt x="35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21000">
                  <a:schemeClr val="accent4"/>
                </a:gs>
                <a:gs pos="100000">
                  <a:schemeClr val="accent4"/>
                </a:gs>
              </a:gsLst>
              <a:lin ang="30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0AA4FB9-65A2-4942-80AA-272AC7BE4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643" y="5908432"/>
            <a:ext cx="703699" cy="9495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86A13A-9DBA-384E-A891-036823D36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102" y="2889120"/>
            <a:ext cx="9006112" cy="12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76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1203158" y="1447800"/>
            <a:ext cx="4343400" cy="4654294"/>
            <a:chOff x="1201570" y="1447800"/>
            <a:chExt cx="4343400" cy="4654294"/>
          </a:xfrm>
        </p:grpSpPr>
        <p:grpSp>
          <p:nvGrpSpPr>
            <p:cNvPr id="37" name="Group 36"/>
            <p:cNvGrpSpPr/>
            <p:nvPr/>
          </p:nvGrpSpPr>
          <p:grpSpPr>
            <a:xfrm>
              <a:off x="1201570" y="1447800"/>
              <a:ext cx="4343400" cy="4654294"/>
              <a:chOff x="6614674" y="1670306"/>
              <a:chExt cx="3445192" cy="3892294"/>
            </a:xfrm>
          </p:grpSpPr>
          <p:sp>
            <p:nvSpPr>
              <p:cNvPr id="67" name="Rectangle 66"/>
              <p:cNvSpPr/>
              <p:nvPr/>
            </p:nvSpPr>
            <p:spPr>
              <a:xfrm rot="297575">
                <a:off x="6630866" y="1670306"/>
                <a:ext cx="3429000" cy="3886200"/>
              </a:xfrm>
              <a:prstGeom prst="rect">
                <a:avLst/>
              </a:prstGeom>
              <a:solidFill>
                <a:schemeClr val="accent3">
                  <a:lumMod val="50000"/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6614674" y="1676400"/>
                <a:ext cx="3429000" cy="3886200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914265" y="3056594"/>
              <a:ext cx="29718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kern="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The Office of the General Counsel is the Custodian of Public Records. </a:t>
              </a:r>
            </a:p>
            <a:p>
              <a:pPr lvl="0" algn="ctr"/>
              <a:endParaRPr lang="en-US" kern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lvl="0" algn="ctr"/>
              <a:r>
                <a:rPr lang="en-US" kern="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They manage the university’s compliance related to public records requests.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400800" y="1447800"/>
            <a:ext cx="4343400" cy="4654294"/>
            <a:chOff x="6399212" y="1447800"/>
            <a:chExt cx="4343400" cy="4654294"/>
          </a:xfrm>
        </p:grpSpPr>
        <p:grpSp>
          <p:nvGrpSpPr>
            <p:cNvPr id="35" name="Group 34"/>
            <p:cNvGrpSpPr/>
            <p:nvPr/>
          </p:nvGrpSpPr>
          <p:grpSpPr>
            <a:xfrm>
              <a:off x="6399212" y="1447800"/>
              <a:ext cx="4343400" cy="4654294"/>
              <a:chOff x="6932612" y="1441706"/>
              <a:chExt cx="4343400" cy="4654294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6932612" y="1441706"/>
                <a:ext cx="4343400" cy="4654294"/>
                <a:chOff x="6614674" y="1670306"/>
                <a:chExt cx="3445192" cy="3892294"/>
              </a:xfrm>
            </p:grpSpPr>
            <p:sp>
              <p:nvSpPr>
                <p:cNvPr id="32" name="Rectangle 31"/>
                <p:cNvSpPr/>
                <p:nvPr/>
              </p:nvSpPr>
              <p:spPr>
                <a:xfrm rot="297575">
                  <a:off x="6630866" y="1670306"/>
                  <a:ext cx="3429000" cy="38862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6614674" y="1676400"/>
                  <a:ext cx="3429000" cy="38862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7628618" y="3050500"/>
                <a:ext cx="29718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Records Management is about how we maintain our records and comply with the retention and disposition of documents.</a:t>
                </a:r>
              </a:p>
            </p:txBody>
          </p:sp>
        </p:grpSp>
        <p:sp>
          <p:nvSpPr>
            <p:cNvPr id="73" name="Rounded Rectangle 72"/>
            <p:cNvSpPr/>
            <p:nvPr/>
          </p:nvSpPr>
          <p:spPr>
            <a:xfrm>
              <a:off x="6769738" y="2057400"/>
              <a:ext cx="3622760" cy="60960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  <a:effectLst>
              <a:innerShdw blurRad="38100" dist="50800" dir="16200000">
                <a:prstClr val="black">
                  <a:alpha val="2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Records Management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3C302DE1-A0CC-734D-8125-11F88BCA6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179"/>
            <a:ext cx="12192000" cy="78195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  <a:cs typeface="Helvetica" panose="020B0604020202020204" pitchFamily="34" charset="0"/>
              </a:rPr>
              <a:t>Public Records vs. Records Management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9BFDF42-1CBC-3642-88B2-E4DA70BA6A90}"/>
              </a:ext>
            </a:extLst>
          </p:cNvPr>
          <p:cNvCxnSpPr>
            <a:cxnSpLocks/>
          </p:cNvCxnSpPr>
          <p:nvPr/>
        </p:nvCxnSpPr>
        <p:spPr>
          <a:xfrm>
            <a:off x="752798" y="1061531"/>
            <a:ext cx="10220002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DCC30D6-4484-C440-A0B4-5AFCBE57D964}"/>
              </a:ext>
            </a:extLst>
          </p:cNvPr>
          <p:cNvSpPr/>
          <p:nvPr/>
        </p:nvSpPr>
        <p:spPr>
          <a:xfrm>
            <a:off x="1711240" y="2057400"/>
            <a:ext cx="3276600" cy="6096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innerShdw blurRad="38100" dist="50800" dir="162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Public Records</a:t>
            </a:r>
          </a:p>
        </p:txBody>
      </p:sp>
    </p:spTree>
    <p:extLst>
      <p:ext uri="{BB962C8B-B14F-4D97-AF65-F5344CB8AC3E}">
        <p14:creationId xmlns:p14="http://schemas.microsoft.com/office/powerpoint/2010/main" val="343187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FFEEE9-F7D3-4730-8866-A81C61EBBD09}"/>
              </a:ext>
            </a:extLst>
          </p:cNvPr>
          <p:cNvSpPr txBox="1"/>
          <p:nvPr/>
        </p:nvSpPr>
        <p:spPr>
          <a:xfrm>
            <a:off x="725599" y="2588430"/>
            <a:ext cx="107408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3A3A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public record is </a:t>
            </a:r>
            <a:r>
              <a:rPr lang="en-US" sz="2200" b="1" dirty="0">
                <a:solidFill>
                  <a:srgbClr val="3A3A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intended to perpetuate, communicate, or formalize university knowledge.</a:t>
            </a:r>
            <a:endParaRPr lang="en-US" sz="2200" dirty="0">
              <a:solidFill>
                <a:srgbClr val="3A3A3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200" dirty="0">
              <a:solidFill>
                <a:srgbClr val="3A3A3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200" dirty="0">
                <a:solidFill>
                  <a:srgbClr val="3A3A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</a:t>
            </a:r>
            <a:r>
              <a:rPr lang="en-US" sz="2200" u="sng" dirty="0">
                <a:solidFill>
                  <a:srgbClr val="3A3A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materials regardless of the physical form</a:t>
            </a:r>
            <a:r>
              <a:rPr lang="en-US" sz="2200" dirty="0">
                <a:solidFill>
                  <a:srgbClr val="3A3A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..., made or received pursuant to law or ordinance or in connection with the transaction of official business by an agency.”</a:t>
            </a:r>
          </a:p>
          <a:p>
            <a:endParaRPr lang="en-US" sz="2200" dirty="0">
              <a:solidFill>
                <a:srgbClr val="3A3A3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US" sz="2200" i="1" dirty="0">
                <a:solidFill>
                  <a:srgbClr val="3A3A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Florida Department of State</a:t>
            </a:r>
          </a:p>
          <a:p>
            <a:pPr algn="r"/>
            <a:r>
              <a:rPr lang="en-US" sz="2200" i="1" dirty="0">
                <a:solidFill>
                  <a:srgbClr val="3A3A3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Division of Library and Information Services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4D5EA7-DBFD-2649-B5FA-A03BD0821067}"/>
              </a:ext>
            </a:extLst>
          </p:cNvPr>
          <p:cNvGrpSpPr/>
          <p:nvPr/>
        </p:nvGrpSpPr>
        <p:grpSpPr>
          <a:xfrm>
            <a:off x="0" y="257665"/>
            <a:ext cx="12192000" cy="1865576"/>
            <a:chOff x="0" y="600569"/>
            <a:chExt cx="12192000" cy="18655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BAD3D7A-C0B7-4D47-9550-00CEC05E9F94}"/>
                </a:ext>
              </a:extLst>
            </p:cNvPr>
            <p:cNvGrpSpPr/>
            <p:nvPr/>
          </p:nvGrpSpPr>
          <p:grpSpPr>
            <a:xfrm>
              <a:off x="0" y="600569"/>
              <a:ext cx="12192000" cy="1865576"/>
              <a:chOff x="-1588" y="2496212"/>
              <a:chExt cx="12192000" cy="1865576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0953925-C238-8C4E-B80F-303ADED3C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88" y="2496212"/>
                <a:ext cx="3318744" cy="1865576"/>
              </a:xfrm>
              <a:custGeom>
                <a:avLst/>
                <a:gdLst>
                  <a:gd name="T0" fmla="*/ 592 w 605"/>
                  <a:gd name="T1" fmla="*/ 159 h 338"/>
                  <a:gd name="T2" fmla="*/ 567 w 605"/>
                  <a:gd name="T3" fmla="*/ 150 h 338"/>
                  <a:gd name="T4" fmla="*/ 547 w 605"/>
                  <a:gd name="T5" fmla="*/ 127 h 338"/>
                  <a:gd name="T6" fmla="*/ 282 w 605"/>
                  <a:gd name="T7" fmla="*/ 0 h 338"/>
                  <a:gd name="T8" fmla="*/ 0 w 605"/>
                  <a:gd name="T9" fmla="*/ 0 h 338"/>
                  <a:gd name="T10" fmla="*/ 0 w 605"/>
                  <a:gd name="T11" fmla="*/ 338 h 338"/>
                  <a:gd name="T12" fmla="*/ 274 w 605"/>
                  <a:gd name="T13" fmla="*/ 338 h 338"/>
                  <a:gd name="T14" fmla="*/ 275 w 605"/>
                  <a:gd name="T15" fmla="*/ 338 h 338"/>
                  <a:gd name="T16" fmla="*/ 278 w 605"/>
                  <a:gd name="T17" fmla="*/ 338 h 338"/>
                  <a:gd name="T18" fmla="*/ 298 w 605"/>
                  <a:gd name="T19" fmla="*/ 338 h 338"/>
                  <a:gd name="T20" fmla="*/ 535 w 605"/>
                  <a:gd name="T21" fmla="*/ 227 h 338"/>
                  <a:gd name="T22" fmla="*/ 583 w 605"/>
                  <a:gd name="T23" fmla="*/ 169 h 338"/>
                  <a:gd name="T24" fmla="*/ 568 w 605"/>
                  <a:gd name="T25" fmla="*/ 187 h 338"/>
                  <a:gd name="T26" fmla="*/ 579 w 605"/>
                  <a:gd name="T27" fmla="*/ 183 h 338"/>
                  <a:gd name="T28" fmla="*/ 600 w 605"/>
                  <a:gd name="T29" fmla="*/ 161 h 338"/>
                  <a:gd name="T30" fmla="*/ 592 w 605"/>
                  <a:gd name="T31" fmla="*/ 159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5" h="338">
                    <a:moveTo>
                      <a:pt x="592" y="159"/>
                    </a:moveTo>
                    <a:cubicBezTo>
                      <a:pt x="583" y="163"/>
                      <a:pt x="573" y="156"/>
                      <a:pt x="567" y="150"/>
                    </a:cubicBezTo>
                    <a:cubicBezTo>
                      <a:pt x="547" y="127"/>
                      <a:pt x="547" y="127"/>
                      <a:pt x="547" y="127"/>
                    </a:cubicBezTo>
                    <a:cubicBezTo>
                      <a:pt x="547" y="127"/>
                      <a:pt x="460" y="3"/>
                      <a:pt x="2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38"/>
                      <a:pt x="0" y="338"/>
                      <a:pt x="0" y="338"/>
                    </a:cubicBezTo>
                    <a:cubicBezTo>
                      <a:pt x="274" y="338"/>
                      <a:pt x="274" y="338"/>
                      <a:pt x="274" y="338"/>
                    </a:cubicBezTo>
                    <a:cubicBezTo>
                      <a:pt x="275" y="338"/>
                      <a:pt x="275" y="338"/>
                      <a:pt x="275" y="338"/>
                    </a:cubicBezTo>
                    <a:cubicBezTo>
                      <a:pt x="275" y="338"/>
                      <a:pt x="276" y="338"/>
                      <a:pt x="278" y="338"/>
                    </a:cubicBezTo>
                    <a:cubicBezTo>
                      <a:pt x="298" y="338"/>
                      <a:pt x="298" y="338"/>
                      <a:pt x="298" y="338"/>
                    </a:cubicBezTo>
                    <a:cubicBezTo>
                      <a:pt x="345" y="336"/>
                      <a:pt x="453" y="321"/>
                      <a:pt x="535" y="227"/>
                    </a:cubicBezTo>
                    <a:cubicBezTo>
                      <a:pt x="583" y="169"/>
                      <a:pt x="583" y="169"/>
                      <a:pt x="583" y="169"/>
                    </a:cubicBezTo>
                    <a:cubicBezTo>
                      <a:pt x="568" y="187"/>
                      <a:pt x="568" y="187"/>
                      <a:pt x="568" y="187"/>
                    </a:cubicBezTo>
                    <a:cubicBezTo>
                      <a:pt x="573" y="185"/>
                      <a:pt x="577" y="183"/>
                      <a:pt x="579" y="183"/>
                    </a:cubicBezTo>
                    <a:cubicBezTo>
                      <a:pt x="583" y="181"/>
                      <a:pt x="600" y="161"/>
                      <a:pt x="600" y="161"/>
                    </a:cubicBezTo>
                    <a:cubicBezTo>
                      <a:pt x="600" y="161"/>
                      <a:pt x="605" y="151"/>
                      <a:pt x="592" y="159"/>
                    </a:cubicBezTo>
                    <a:close/>
                  </a:path>
                </a:pathLst>
              </a:custGeom>
              <a:gradFill flip="none" rotWithShape="1">
                <a:gsLst>
                  <a:gs pos="99351">
                    <a:schemeClr val="accent3"/>
                  </a:gs>
                  <a:gs pos="36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E422C64-D018-BF45-9CF0-7B00441D5035}"/>
                  </a:ext>
                </a:extLst>
              </p:cNvPr>
              <p:cNvSpPr/>
              <p:nvPr/>
            </p:nvSpPr>
            <p:spPr>
              <a:xfrm rot="19619906">
                <a:off x="2272707" y="3283729"/>
                <a:ext cx="1607580" cy="503609"/>
              </a:xfrm>
              <a:prstGeom prst="ellipse">
                <a:avLst/>
              </a:prstGeom>
              <a:gradFill flip="none" rotWithShape="1">
                <a:gsLst>
                  <a:gs pos="10000">
                    <a:sysClr val="windowText" lastClr="000000">
                      <a:lumMod val="50000"/>
                      <a:lumOff val="50000"/>
                      <a:alpha val="61000"/>
                    </a:sysClr>
                  </a:gs>
                  <a:gs pos="100000">
                    <a:sysClr val="window" lastClr="FFFFFF">
                      <a:alpha val="0"/>
                      <a:lumMod val="0"/>
                      <a:lumOff val="10000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4D573A66-6C30-BF4A-AD7B-D9EC430B3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9825" y="4361786"/>
                <a:ext cx="20638" cy="0"/>
              </a:xfrm>
              <a:custGeom>
                <a:avLst/>
                <a:gdLst>
                  <a:gd name="T0" fmla="*/ 0 w 4"/>
                  <a:gd name="T1" fmla="*/ 4 w 4"/>
                  <a:gd name="T2" fmla="*/ 3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68B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0A4A5A40-FF47-2242-81C4-40473DA7A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763" y="4361786"/>
                <a:ext cx="20638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8B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D426FC4C-A2F0-DD40-B33C-26A5F9D01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006" y="2496212"/>
                <a:ext cx="9295406" cy="1865576"/>
              </a:xfrm>
              <a:custGeom>
                <a:avLst/>
                <a:gdLst>
                  <a:gd name="T0" fmla="*/ 356 w 1694"/>
                  <a:gd name="T1" fmla="*/ 0 h 338"/>
                  <a:gd name="T2" fmla="*/ 91 w 1694"/>
                  <a:gd name="T3" fmla="*/ 127 h 338"/>
                  <a:gd name="T4" fmla="*/ 55 w 1694"/>
                  <a:gd name="T5" fmla="*/ 169 h 338"/>
                  <a:gd name="T6" fmla="*/ 7 w 1694"/>
                  <a:gd name="T7" fmla="*/ 227 h 338"/>
                  <a:gd name="T8" fmla="*/ 0 w 1694"/>
                  <a:gd name="T9" fmla="*/ 234 h 338"/>
                  <a:gd name="T10" fmla="*/ 76 w 1694"/>
                  <a:gd name="T11" fmla="*/ 197 h 338"/>
                  <a:gd name="T12" fmla="*/ 83 w 1694"/>
                  <a:gd name="T13" fmla="*/ 202 h 338"/>
                  <a:gd name="T14" fmla="*/ 103 w 1694"/>
                  <a:gd name="T15" fmla="*/ 227 h 338"/>
                  <a:gd name="T16" fmla="*/ 340 w 1694"/>
                  <a:gd name="T17" fmla="*/ 338 h 338"/>
                  <a:gd name="T18" fmla="*/ 360 w 1694"/>
                  <a:gd name="T19" fmla="*/ 338 h 338"/>
                  <a:gd name="T20" fmla="*/ 363 w 1694"/>
                  <a:gd name="T21" fmla="*/ 338 h 338"/>
                  <a:gd name="T22" fmla="*/ 364 w 1694"/>
                  <a:gd name="T23" fmla="*/ 338 h 338"/>
                  <a:gd name="T24" fmla="*/ 1694 w 1694"/>
                  <a:gd name="T25" fmla="*/ 338 h 338"/>
                  <a:gd name="T26" fmla="*/ 1694 w 1694"/>
                  <a:gd name="T27" fmla="*/ 0 h 338"/>
                  <a:gd name="T28" fmla="*/ 356 w 1694"/>
                  <a:gd name="T29" fmla="*/ 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94" h="338">
                    <a:moveTo>
                      <a:pt x="356" y="0"/>
                    </a:moveTo>
                    <a:cubicBezTo>
                      <a:pt x="178" y="3"/>
                      <a:pt x="91" y="127"/>
                      <a:pt x="91" y="127"/>
                    </a:cubicBezTo>
                    <a:cubicBezTo>
                      <a:pt x="55" y="169"/>
                      <a:pt x="55" y="169"/>
                      <a:pt x="55" y="169"/>
                    </a:cubicBezTo>
                    <a:cubicBezTo>
                      <a:pt x="7" y="227"/>
                      <a:pt x="7" y="227"/>
                      <a:pt x="7" y="227"/>
                    </a:cubicBezTo>
                    <a:cubicBezTo>
                      <a:pt x="5" y="229"/>
                      <a:pt x="2" y="232"/>
                      <a:pt x="0" y="234"/>
                    </a:cubicBezTo>
                    <a:cubicBezTo>
                      <a:pt x="32" y="214"/>
                      <a:pt x="69" y="192"/>
                      <a:pt x="76" y="197"/>
                    </a:cubicBezTo>
                    <a:cubicBezTo>
                      <a:pt x="78" y="198"/>
                      <a:pt x="80" y="200"/>
                      <a:pt x="83" y="202"/>
                    </a:cubicBezTo>
                    <a:cubicBezTo>
                      <a:pt x="103" y="227"/>
                      <a:pt x="103" y="227"/>
                      <a:pt x="103" y="227"/>
                    </a:cubicBezTo>
                    <a:cubicBezTo>
                      <a:pt x="185" y="321"/>
                      <a:pt x="293" y="336"/>
                      <a:pt x="340" y="338"/>
                    </a:cubicBezTo>
                    <a:cubicBezTo>
                      <a:pt x="360" y="338"/>
                      <a:pt x="360" y="338"/>
                      <a:pt x="360" y="338"/>
                    </a:cubicBezTo>
                    <a:cubicBezTo>
                      <a:pt x="362" y="338"/>
                      <a:pt x="363" y="338"/>
                      <a:pt x="363" y="338"/>
                    </a:cubicBezTo>
                    <a:cubicBezTo>
                      <a:pt x="364" y="338"/>
                      <a:pt x="364" y="338"/>
                      <a:pt x="364" y="338"/>
                    </a:cubicBezTo>
                    <a:cubicBezTo>
                      <a:pt x="1694" y="338"/>
                      <a:pt x="1694" y="338"/>
                      <a:pt x="1694" y="338"/>
                    </a:cubicBezTo>
                    <a:cubicBezTo>
                      <a:pt x="1694" y="0"/>
                      <a:pt x="1694" y="0"/>
                      <a:pt x="1694" y="0"/>
                    </a:cubicBezTo>
                    <a:lnTo>
                      <a:pt x="35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/>
                  </a:gs>
                  <a:gs pos="20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30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itle 4">
              <a:extLst>
                <a:ext uri="{FF2B5EF4-FFF2-40B4-BE49-F238E27FC236}">
                  <a16:creationId xmlns:a16="http://schemas.microsoft.com/office/drawing/2014/main" id="{4AE49C54-B86D-8343-9346-F7D63680B3B3}"/>
                </a:ext>
              </a:extLst>
            </p:cNvPr>
            <p:cNvSpPr txBox="1">
              <a:spLocks/>
            </p:cNvSpPr>
            <p:nvPr/>
          </p:nvSpPr>
          <p:spPr>
            <a:xfrm>
              <a:off x="3889337" y="600569"/>
              <a:ext cx="8103711" cy="186557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221E2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</a:lstStyle>
            <a:p>
              <a:r>
                <a:rPr lang="en-I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What is a Public Record?</a:t>
              </a:r>
              <a:endParaRPr lang="en-IN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692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2C2093-0AAD-4AE9-B1C8-D11765BDC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76" y="1109524"/>
            <a:ext cx="6432307" cy="438639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Include: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Drafts for sent out to colleagues for comment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messages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Correspondence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Electronic files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Recordings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Emails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received or created by UCF employees about official business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Receipts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Software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Employment information; such as salary, address, email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Voice mails</a:t>
            </a: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more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0D9AF7D-D76F-41B3-A8EC-978DA0DFDC3B}"/>
              </a:ext>
            </a:extLst>
          </p:cNvPr>
          <p:cNvSpPr txBox="1">
            <a:spLocks/>
          </p:cNvSpPr>
          <p:nvPr/>
        </p:nvSpPr>
        <p:spPr>
          <a:xfrm>
            <a:off x="188073" y="3212534"/>
            <a:ext cx="10851095" cy="228338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EBC0CF9-11D7-114C-B2C6-E40B1EEA4898}"/>
              </a:ext>
            </a:extLst>
          </p:cNvPr>
          <p:cNvSpPr txBox="1">
            <a:spLocks/>
          </p:cNvSpPr>
          <p:nvPr/>
        </p:nvSpPr>
        <p:spPr>
          <a:xfrm>
            <a:off x="838200" y="-12094"/>
            <a:ext cx="10515600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is a Public Record?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D02BE8-D240-9F40-B274-280802B713A5}"/>
              </a:ext>
            </a:extLst>
          </p:cNvPr>
          <p:cNvCxnSpPr>
            <a:cxnSpLocks/>
          </p:cNvCxnSpPr>
          <p:nvPr/>
        </p:nvCxnSpPr>
        <p:spPr>
          <a:xfrm>
            <a:off x="975360" y="719213"/>
            <a:ext cx="1024128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8930F7-B320-134C-8FBE-74FFA79DF3FD}"/>
              </a:ext>
            </a:extLst>
          </p:cNvPr>
          <p:cNvGrpSpPr/>
          <p:nvPr/>
        </p:nvGrpSpPr>
        <p:grpSpPr>
          <a:xfrm>
            <a:off x="7106157" y="1492039"/>
            <a:ext cx="5095696" cy="3395718"/>
            <a:chOff x="6308023" y="1600200"/>
            <a:chExt cx="4436913" cy="4191000"/>
          </a:xfrm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E7EFE412-97F8-734E-8041-80281DB054E4}"/>
                </a:ext>
              </a:extLst>
            </p:cNvPr>
            <p:cNvGrpSpPr/>
            <p:nvPr/>
          </p:nvGrpSpPr>
          <p:grpSpPr>
            <a:xfrm>
              <a:off x="6373604" y="1600200"/>
              <a:ext cx="4013616" cy="3962400"/>
              <a:chOff x="2949303" y="663494"/>
              <a:chExt cx="4734569" cy="4544995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244662E7-734C-5F41-A36C-FFED4372A620}"/>
                  </a:ext>
                </a:extLst>
              </p:cNvPr>
              <p:cNvSpPr/>
              <p:nvPr/>
            </p:nvSpPr>
            <p:spPr>
              <a:xfrm flipH="1">
                <a:off x="6831521" y="663494"/>
                <a:ext cx="852351" cy="740229"/>
              </a:xfrm>
              <a:custGeom>
                <a:avLst/>
                <a:gdLst>
                  <a:gd name="connsiteX0" fmla="*/ 4898 w 994409"/>
                  <a:gd name="connsiteY0" fmla="*/ 419101 h 812619"/>
                  <a:gd name="connsiteX1" fmla="*/ 857249 w 994409"/>
                  <a:gd name="connsiteY1" fmla="*/ 752203 h 812619"/>
                  <a:gd name="connsiteX2" fmla="*/ 827858 w 994409"/>
                  <a:gd name="connsiteY2" fmla="*/ 56606 h 812619"/>
                  <a:gd name="connsiteX3" fmla="*/ 4898 w 994409"/>
                  <a:gd name="connsiteY3" fmla="*/ 419101 h 812619"/>
                  <a:gd name="connsiteX0" fmla="*/ 0 w 989511"/>
                  <a:gd name="connsiteY0" fmla="*/ 362495 h 756013"/>
                  <a:gd name="connsiteX1" fmla="*/ 852351 w 989511"/>
                  <a:gd name="connsiteY1" fmla="*/ 695597 h 756013"/>
                  <a:gd name="connsiteX2" fmla="*/ 822960 w 989511"/>
                  <a:gd name="connsiteY2" fmla="*/ 0 h 756013"/>
                  <a:gd name="connsiteX3" fmla="*/ 0 w 989511"/>
                  <a:gd name="connsiteY3" fmla="*/ 362495 h 756013"/>
                  <a:gd name="connsiteX0" fmla="*/ 0 w 852351"/>
                  <a:gd name="connsiteY0" fmla="*/ 362495 h 756013"/>
                  <a:gd name="connsiteX1" fmla="*/ 852351 w 852351"/>
                  <a:gd name="connsiteY1" fmla="*/ 695597 h 756013"/>
                  <a:gd name="connsiteX2" fmla="*/ 822960 w 852351"/>
                  <a:gd name="connsiteY2" fmla="*/ 0 h 756013"/>
                  <a:gd name="connsiteX3" fmla="*/ 0 w 852351"/>
                  <a:gd name="connsiteY3" fmla="*/ 362495 h 756013"/>
                  <a:gd name="connsiteX0" fmla="*/ 0 w 852351"/>
                  <a:gd name="connsiteY0" fmla="*/ 362495 h 695597"/>
                  <a:gd name="connsiteX1" fmla="*/ 852351 w 852351"/>
                  <a:gd name="connsiteY1" fmla="*/ 695597 h 695597"/>
                  <a:gd name="connsiteX2" fmla="*/ 822960 w 852351"/>
                  <a:gd name="connsiteY2" fmla="*/ 0 h 695597"/>
                  <a:gd name="connsiteX3" fmla="*/ 0 w 852351"/>
                  <a:gd name="connsiteY3" fmla="*/ 362495 h 695597"/>
                  <a:gd name="connsiteX0" fmla="*/ 0 w 852351"/>
                  <a:gd name="connsiteY0" fmla="*/ 388621 h 721723"/>
                  <a:gd name="connsiteX1" fmla="*/ 852351 w 852351"/>
                  <a:gd name="connsiteY1" fmla="*/ 721723 h 721723"/>
                  <a:gd name="connsiteX2" fmla="*/ 832757 w 852351"/>
                  <a:gd name="connsiteY2" fmla="*/ 0 h 721723"/>
                  <a:gd name="connsiteX3" fmla="*/ 0 w 852351"/>
                  <a:gd name="connsiteY3" fmla="*/ 388621 h 721723"/>
                  <a:gd name="connsiteX0" fmla="*/ 0 w 852351"/>
                  <a:gd name="connsiteY0" fmla="*/ 407127 h 740229"/>
                  <a:gd name="connsiteX1" fmla="*/ 852351 w 852351"/>
                  <a:gd name="connsiteY1" fmla="*/ 740229 h 740229"/>
                  <a:gd name="connsiteX2" fmla="*/ 845231 w 852351"/>
                  <a:gd name="connsiteY2" fmla="*/ 0 h 740229"/>
                  <a:gd name="connsiteX3" fmla="*/ 0 w 852351"/>
                  <a:gd name="connsiteY3" fmla="*/ 407127 h 74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351" h="740229">
                    <a:moveTo>
                      <a:pt x="0" y="407127"/>
                    </a:moveTo>
                    <a:lnTo>
                      <a:pt x="852351" y="740229"/>
                    </a:lnTo>
                    <a:cubicBezTo>
                      <a:pt x="849978" y="493486"/>
                      <a:pt x="847604" y="246743"/>
                      <a:pt x="845231" y="0"/>
                    </a:cubicBezTo>
                    <a:lnTo>
                      <a:pt x="0" y="407127"/>
                    </a:lnTo>
                    <a:close/>
                  </a:path>
                </a:pathLst>
              </a:custGeom>
              <a:solidFill>
                <a:srgbClr val="B88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C779C6E-24CA-A34F-B9AD-3BAD6B6FB802}"/>
                  </a:ext>
                </a:extLst>
              </p:cNvPr>
              <p:cNvSpPr/>
              <p:nvPr/>
            </p:nvSpPr>
            <p:spPr>
              <a:xfrm rot="10800000">
                <a:off x="3496295" y="4761812"/>
                <a:ext cx="304800" cy="446677"/>
              </a:xfrm>
              <a:custGeom>
                <a:avLst/>
                <a:gdLst>
                  <a:gd name="connsiteX0" fmla="*/ 4898 w 994409"/>
                  <a:gd name="connsiteY0" fmla="*/ 419101 h 812619"/>
                  <a:gd name="connsiteX1" fmla="*/ 857249 w 994409"/>
                  <a:gd name="connsiteY1" fmla="*/ 752203 h 812619"/>
                  <a:gd name="connsiteX2" fmla="*/ 827858 w 994409"/>
                  <a:gd name="connsiteY2" fmla="*/ 56606 h 812619"/>
                  <a:gd name="connsiteX3" fmla="*/ 4898 w 994409"/>
                  <a:gd name="connsiteY3" fmla="*/ 419101 h 812619"/>
                  <a:gd name="connsiteX0" fmla="*/ 0 w 989511"/>
                  <a:gd name="connsiteY0" fmla="*/ 362495 h 756013"/>
                  <a:gd name="connsiteX1" fmla="*/ 852351 w 989511"/>
                  <a:gd name="connsiteY1" fmla="*/ 695597 h 756013"/>
                  <a:gd name="connsiteX2" fmla="*/ 822960 w 989511"/>
                  <a:gd name="connsiteY2" fmla="*/ 0 h 756013"/>
                  <a:gd name="connsiteX3" fmla="*/ 0 w 989511"/>
                  <a:gd name="connsiteY3" fmla="*/ 362495 h 756013"/>
                  <a:gd name="connsiteX0" fmla="*/ 0 w 852351"/>
                  <a:gd name="connsiteY0" fmla="*/ 362495 h 756013"/>
                  <a:gd name="connsiteX1" fmla="*/ 852351 w 852351"/>
                  <a:gd name="connsiteY1" fmla="*/ 695597 h 756013"/>
                  <a:gd name="connsiteX2" fmla="*/ 822960 w 852351"/>
                  <a:gd name="connsiteY2" fmla="*/ 0 h 756013"/>
                  <a:gd name="connsiteX3" fmla="*/ 0 w 852351"/>
                  <a:gd name="connsiteY3" fmla="*/ 362495 h 756013"/>
                  <a:gd name="connsiteX0" fmla="*/ 0 w 852351"/>
                  <a:gd name="connsiteY0" fmla="*/ 362495 h 695597"/>
                  <a:gd name="connsiteX1" fmla="*/ 852351 w 852351"/>
                  <a:gd name="connsiteY1" fmla="*/ 695597 h 695597"/>
                  <a:gd name="connsiteX2" fmla="*/ 822960 w 852351"/>
                  <a:gd name="connsiteY2" fmla="*/ 0 h 695597"/>
                  <a:gd name="connsiteX3" fmla="*/ 0 w 852351"/>
                  <a:gd name="connsiteY3" fmla="*/ 362495 h 695597"/>
                  <a:gd name="connsiteX0" fmla="*/ 0 w 852351"/>
                  <a:gd name="connsiteY0" fmla="*/ 388621 h 721723"/>
                  <a:gd name="connsiteX1" fmla="*/ 852351 w 852351"/>
                  <a:gd name="connsiteY1" fmla="*/ 721723 h 721723"/>
                  <a:gd name="connsiteX2" fmla="*/ 832757 w 852351"/>
                  <a:gd name="connsiteY2" fmla="*/ 0 h 721723"/>
                  <a:gd name="connsiteX3" fmla="*/ 0 w 852351"/>
                  <a:gd name="connsiteY3" fmla="*/ 388621 h 721723"/>
                  <a:gd name="connsiteX0" fmla="*/ 0 w 852351"/>
                  <a:gd name="connsiteY0" fmla="*/ 407127 h 740229"/>
                  <a:gd name="connsiteX1" fmla="*/ 852351 w 852351"/>
                  <a:gd name="connsiteY1" fmla="*/ 740229 h 740229"/>
                  <a:gd name="connsiteX2" fmla="*/ 845231 w 852351"/>
                  <a:gd name="connsiteY2" fmla="*/ 0 h 740229"/>
                  <a:gd name="connsiteX3" fmla="*/ 0 w 852351"/>
                  <a:gd name="connsiteY3" fmla="*/ 407127 h 74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351" h="740229">
                    <a:moveTo>
                      <a:pt x="0" y="407127"/>
                    </a:moveTo>
                    <a:lnTo>
                      <a:pt x="852351" y="740229"/>
                    </a:lnTo>
                    <a:cubicBezTo>
                      <a:pt x="849978" y="493486"/>
                      <a:pt x="847604" y="246743"/>
                      <a:pt x="845231" y="0"/>
                    </a:cubicBezTo>
                    <a:lnTo>
                      <a:pt x="0" y="407127"/>
                    </a:lnTo>
                    <a:close/>
                  </a:path>
                </a:pathLst>
              </a:custGeom>
              <a:solidFill>
                <a:srgbClr val="826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B446B496-F001-704C-880F-E0B91A8EC49F}"/>
                  </a:ext>
                </a:extLst>
              </p:cNvPr>
              <p:cNvSpPr/>
              <p:nvPr/>
            </p:nvSpPr>
            <p:spPr>
              <a:xfrm>
                <a:off x="2949303" y="4226922"/>
                <a:ext cx="852351" cy="740229"/>
              </a:xfrm>
              <a:custGeom>
                <a:avLst/>
                <a:gdLst>
                  <a:gd name="connsiteX0" fmla="*/ 4898 w 994409"/>
                  <a:gd name="connsiteY0" fmla="*/ 419101 h 812619"/>
                  <a:gd name="connsiteX1" fmla="*/ 857249 w 994409"/>
                  <a:gd name="connsiteY1" fmla="*/ 752203 h 812619"/>
                  <a:gd name="connsiteX2" fmla="*/ 827858 w 994409"/>
                  <a:gd name="connsiteY2" fmla="*/ 56606 h 812619"/>
                  <a:gd name="connsiteX3" fmla="*/ 4898 w 994409"/>
                  <a:gd name="connsiteY3" fmla="*/ 419101 h 812619"/>
                  <a:gd name="connsiteX0" fmla="*/ 0 w 989511"/>
                  <a:gd name="connsiteY0" fmla="*/ 362495 h 756013"/>
                  <a:gd name="connsiteX1" fmla="*/ 852351 w 989511"/>
                  <a:gd name="connsiteY1" fmla="*/ 695597 h 756013"/>
                  <a:gd name="connsiteX2" fmla="*/ 822960 w 989511"/>
                  <a:gd name="connsiteY2" fmla="*/ 0 h 756013"/>
                  <a:gd name="connsiteX3" fmla="*/ 0 w 989511"/>
                  <a:gd name="connsiteY3" fmla="*/ 362495 h 756013"/>
                  <a:gd name="connsiteX0" fmla="*/ 0 w 852351"/>
                  <a:gd name="connsiteY0" fmla="*/ 362495 h 756013"/>
                  <a:gd name="connsiteX1" fmla="*/ 852351 w 852351"/>
                  <a:gd name="connsiteY1" fmla="*/ 695597 h 756013"/>
                  <a:gd name="connsiteX2" fmla="*/ 822960 w 852351"/>
                  <a:gd name="connsiteY2" fmla="*/ 0 h 756013"/>
                  <a:gd name="connsiteX3" fmla="*/ 0 w 852351"/>
                  <a:gd name="connsiteY3" fmla="*/ 362495 h 756013"/>
                  <a:gd name="connsiteX0" fmla="*/ 0 w 852351"/>
                  <a:gd name="connsiteY0" fmla="*/ 362495 h 695597"/>
                  <a:gd name="connsiteX1" fmla="*/ 852351 w 852351"/>
                  <a:gd name="connsiteY1" fmla="*/ 695597 h 695597"/>
                  <a:gd name="connsiteX2" fmla="*/ 822960 w 852351"/>
                  <a:gd name="connsiteY2" fmla="*/ 0 h 695597"/>
                  <a:gd name="connsiteX3" fmla="*/ 0 w 852351"/>
                  <a:gd name="connsiteY3" fmla="*/ 362495 h 695597"/>
                  <a:gd name="connsiteX0" fmla="*/ 0 w 852351"/>
                  <a:gd name="connsiteY0" fmla="*/ 388621 h 721723"/>
                  <a:gd name="connsiteX1" fmla="*/ 852351 w 852351"/>
                  <a:gd name="connsiteY1" fmla="*/ 721723 h 721723"/>
                  <a:gd name="connsiteX2" fmla="*/ 832757 w 852351"/>
                  <a:gd name="connsiteY2" fmla="*/ 0 h 721723"/>
                  <a:gd name="connsiteX3" fmla="*/ 0 w 852351"/>
                  <a:gd name="connsiteY3" fmla="*/ 388621 h 721723"/>
                  <a:gd name="connsiteX0" fmla="*/ 0 w 852351"/>
                  <a:gd name="connsiteY0" fmla="*/ 407127 h 740229"/>
                  <a:gd name="connsiteX1" fmla="*/ 852351 w 852351"/>
                  <a:gd name="connsiteY1" fmla="*/ 740229 h 740229"/>
                  <a:gd name="connsiteX2" fmla="*/ 845231 w 852351"/>
                  <a:gd name="connsiteY2" fmla="*/ 0 h 740229"/>
                  <a:gd name="connsiteX3" fmla="*/ 0 w 852351"/>
                  <a:gd name="connsiteY3" fmla="*/ 407127 h 74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351" h="740229">
                    <a:moveTo>
                      <a:pt x="0" y="407127"/>
                    </a:moveTo>
                    <a:lnTo>
                      <a:pt x="852351" y="740229"/>
                    </a:lnTo>
                    <a:cubicBezTo>
                      <a:pt x="849978" y="493486"/>
                      <a:pt x="847604" y="246743"/>
                      <a:pt x="845231" y="0"/>
                    </a:cubicBezTo>
                    <a:lnTo>
                      <a:pt x="0" y="407127"/>
                    </a:lnTo>
                    <a:close/>
                  </a:path>
                </a:pathLst>
              </a:custGeom>
              <a:solidFill>
                <a:srgbClr val="B88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CB3E0CC8-A856-494E-A482-AAD611937B6F}"/>
                  </a:ext>
                </a:extLst>
              </p:cNvPr>
              <p:cNvSpPr/>
              <p:nvPr/>
            </p:nvSpPr>
            <p:spPr>
              <a:xfrm>
                <a:off x="2959454" y="1066801"/>
                <a:ext cx="4724400" cy="3570642"/>
              </a:xfrm>
              <a:custGeom>
                <a:avLst/>
                <a:gdLst>
                  <a:gd name="connsiteX0" fmla="*/ 0 w 4724400"/>
                  <a:gd name="connsiteY0" fmla="*/ 0 h 2362200"/>
                  <a:gd name="connsiteX1" fmla="*/ 4724400 w 4724400"/>
                  <a:gd name="connsiteY1" fmla="*/ 0 h 2362200"/>
                  <a:gd name="connsiteX2" fmla="*/ 4724400 w 4724400"/>
                  <a:gd name="connsiteY2" fmla="*/ 2362200 h 2362200"/>
                  <a:gd name="connsiteX3" fmla="*/ 0 w 4724400"/>
                  <a:gd name="connsiteY3" fmla="*/ 2362200 h 2362200"/>
                  <a:gd name="connsiteX4" fmla="*/ 0 w 4724400"/>
                  <a:gd name="connsiteY4" fmla="*/ 0 h 2362200"/>
                  <a:gd name="connsiteX0" fmla="*/ 0 w 4724400"/>
                  <a:gd name="connsiteY0" fmla="*/ 685800 h 3048000"/>
                  <a:gd name="connsiteX1" fmla="*/ 4724400 w 4724400"/>
                  <a:gd name="connsiteY1" fmla="*/ 0 h 3048000"/>
                  <a:gd name="connsiteX2" fmla="*/ 4724400 w 4724400"/>
                  <a:gd name="connsiteY2" fmla="*/ 3048000 h 3048000"/>
                  <a:gd name="connsiteX3" fmla="*/ 0 w 4724400"/>
                  <a:gd name="connsiteY3" fmla="*/ 3048000 h 3048000"/>
                  <a:gd name="connsiteX4" fmla="*/ 0 w 4724400"/>
                  <a:gd name="connsiteY4" fmla="*/ 685800 h 3048000"/>
                  <a:gd name="connsiteX0" fmla="*/ 0 w 4724400"/>
                  <a:gd name="connsiteY0" fmla="*/ 685800 h 3048000"/>
                  <a:gd name="connsiteX1" fmla="*/ 4724400 w 4724400"/>
                  <a:gd name="connsiteY1" fmla="*/ 0 h 3048000"/>
                  <a:gd name="connsiteX2" fmla="*/ 4724400 w 4724400"/>
                  <a:gd name="connsiteY2" fmla="*/ 2362200 h 3048000"/>
                  <a:gd name="connsiteX3" fmla="*/ 0 w 4724400"/>
                  <a:gd name="connsiteY3" fmla="*/ 3048000 h 3048000"/>
                  <a:gd name="connsiteX4" fmla="*/ 0 w 4724400"/>
                  <a:gd name="connsiteY4" fmla="*/ 685800 h 304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4400" h="3048000">
                    <a:moveTo>
                      <a:pt x="0" y="685800"/>
                    </a:moveTo>
                    <a:lnTo>
                      <a:pt x="4724400" y="0"/>
                    </a:lnTo>
                    <a:lnTo>
                      <a:pt x="4724400" y="2362200"/>
                    </a:lnTo>
                    <a:lnTo>
                      <a:pt x="0" y="3048000"/>
                    </a:lnTo>
                    <a:lnTo>
                      <a:pt x="0" y="6858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 tIns="274320" rIns="274320" bIns="274320"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7307F26-0FDE-734E-9D3A-A040B2795024}"/>
                </a:ext>
              </a:extLst>
            </p:cNvPr>
            <p:cNvSpPr/>
            <p:nvPr/>
          </p:nvSpPr>
          <p:spPr>
            <a:xfrm>
              <a:off x="6308023" y="5486400"/>
              <a:ext cx="4436913" cy="304800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  <a:alpha val="27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F0DECF-C00D-2D47-96B5-D8378307F25F}"/>
                </a:ext>
              </a:extLst>
            </p:cNvPr>
            <p:cNvSpPr txBox="1"/>
            <p:nvPr/>
          </p:nvSpPr>
          <p:spPr>
            <a:xfrm>
              <a:off x="6382194" y="2649606"/>
              <a:ext cx="4004995" cy="17738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This includes emails and documents created or stored on personal devices.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758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2C2093-0AAD-4AE9-B1C8-D11765BDC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141" y="2115632"/>
            <a:ext cx="5355484" cy="2148532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Notes for personal use </a:t>
            </a:r>
            <a:r>
              <a:rPr lang="en-US" sz="19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not shared with another person</a:t>
            </a:r>
          </a:p>
          <a:p>
            <a:pPr marL="457200" lvl="1" indent="0">
              <a:lnSpc>
                <a:spcPct val="100000"/>
              </a:lnSpc>
              <a:buClr>
                <a:schemeClr val="accent2"/>
              </a:buClr>
              <a:buNone/>
            </a:pP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chemeClr val="accent2"/>
              </a:buClr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Draft documents not circulated for comment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0D9AF7D-D76F-41B3-A8EC-978DA0DFDC3B}"/>
              </a:ext>
            </a:extLst>
          </p:cNvPr>
          <p:cNvSpPr txBox="1">
            <a:spLocks/>
          </p:cNvSpPr>
          <p:nvPr/>
        </p:nvSpPr>
        <p:spPr>
          <a:xfrm>
            <a:off x="188073" y="3212534"/>
            <a:ext cx="10851095" cy="228338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EBC0CF9-11D7-114C-B2C6-E40B1EEA4898}"/>
              </a:ext>
            </a:extLst>
          </p:cNvPr>
          <p:cNvSpPr txBox="1">
            <a:spLocks/>
          </p:cNvSpPr>
          <p:nvPr/>
        </p:nvSpPr>
        <p:spPr>
          <a:xfrm>
            <a:off x="838200" y="-12094"/>
            <a:ext cx="10515600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is a NOT Public Record?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D02BE8-D240-9F40-B274-280802B713A5}"/>
              </a:ext>
            </a:extLst>
          </p:cNvPr>
          <p:cNvCxnSpPr>
            <a:cxnSpLocks/>
          </p:cNvCxnSpPr>
          <p:nvPr/>
        </p:nvCxnSpPr>
        <p:spPr>
          <a:xfrm>
            <a:off x="975360" y="719213"/>
            <a:ext cx="1024128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8930F7-B320-134C-8FBE-74FFA79DF3FD}"/>
              </a:ext>
            </a:extLst>
          </p:cNvPr>
          <p:cNvGrpSpPr/>
          <p:nvPr/>
        </p:nvGrpSpPr>
        <p:grpSpPr>
          <a:xfrm>
            <a:off x="1009217" y="1644927"/>
            <a:ext cx="4674467" cy="3568145"/>
            <a:chOff x="6308023" y="1600200"/>
            <a:chExt cx="4436913" cy="4191000"/>
          </a:xfrm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E7EFE412-97F8-734E-8041-80281DB054E4}"/>
                </a:ext>
              </a:extLst>
            </p:cNvPr>
            <p:cNvGrpSpPr/>
            <p:nvPr/>
          </p:nvGrpSpPr>
          <p:grpSpPr>
            <a:xfrm>
              <a:off x="6373604" y="1600200"/>
              <a:ext cx="4013616" cy="3962400"/>
              <a:chOff x="2949303" y="663494"/>
              <a:chExt cx="4734569" cy="4544995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244662E7-734C-5F41-A36C-FFED4372A620}"/>
                  </a:ext>
                </a:extLst>
              </p:cNvPr>
              <p:cNvSpPr/>
              <p:nvPr/>
            </p:nvSpPr>
            <p:spPr>
              <a:xfrm flipH="1">
                <a:off x="6831521" y="663494"/>
                <a:ext cx="852351" cy="740229"/>
              </a:xfrm>
              <a:custGeom>
                <a:avLst/>
                <a:gdLst>
                  <a:gd name="connsiteX0" fmla="*/ 4898 w 994409"/>
                  <a:gd name="connsiteY0" fmla="*/ 419101 h 812619"/>
                  <a:gd name="connsiteX1" fmla="*/ 857249 w 994409"/>
                  <a:gd name="connsiteY1" fmla="*/ 752203 h 812619"/>
                  <a:gd name="connsiteX2" fmla="*/ 827858 w 994409"/>
                  <a:gd name="connsiteY2" fmla="*/ 56606 h 812619"/>
                  <a:gd name="connsiteX3" fmla="*/ 4898 w 994409"/>
                  <a:gd name="connsiteY3" fmla="*/ 419101 h 812619"/>
                  <a:gd name="connsiteX0" fmla="*/ 0 w 989511"/>
                  <a:gd name="connsiteY0" fmla="*/ 362495 h 756013"/>
                  <a:gd name="connsiteX1" fmla="*/ 852351 w 989511"/>
                  <a:gd name="connsiteY1" fmla="*/ 695597 h 756013"/>
                  <a:gd name="connsiteX2" fmla="*/ 822960 w 989511"/>
                  <a:gd name="connsiteY2" fmla="*/ 0 h 756013"/>
                  <a:gd name="connsiteX3" fmla="*/ 0 w 989511"/>
                  <a:gd name="connsiteY3" fmla="*/ 362495 h 756013"/>
                  <a:gd name="connsiteX0" fmla="*/ 0 w 852351"/>
                  <a:gd name="connsiteY0" fmla="*/ 362495 h 756013"/>
                  <a:gd name="connsiteX1" fmla="*/ 852351 w 852351"/>
                  <a:gd name="connsiteY1" fmla="*/ 695597 h 756013"/>
                  <a:gd name="connsiteX2" fmla="*/ 822960 w 852351"/>
                  <a:gd name="connsiteY2" fmla="*/ 0 h 756013"/>
                  <a:gd name="connsiteX3" fmla="*/ 0 w 852351"/>
                  <a:gd name="connsiteY3" fmla="*/ 362495 h 756013"/>
                  <a:gd name="connsiteX0" fmla="*/ 0 w 852351"/>
                  <a:gd name="connsiteY0" fmla="*/ 362495 h 695597"/>
                  <a:gd name="connsiteX1" fmla="*/ 852351 w 852351"/>
                  <a:gd name="connsiteY1" fmla="*/ 695597 h 695597"/>
                  <a:gd name="connsiteX2" fmla="*/ 822960 w 852351"/>
                  <a:gd name="connsiteY2" fmla="*/ 0 h 695597"/>
                  <a:gd name="connsiteX3" fmla="*/ 0 w 852351"/>
                  <a:gd name="connsiteY3" fmla="*/ 362495 h 695597"/>
                  <a:gd name="connsiteX0" fmla="*/ 0 w 852351"/>
                  <a:gd name="connsiteY0" fmla="*/ 388621 h 721723"/>
                  <a:gd name="connsiteX1" fmla="*/ 852351 w 852351"/>
                  <a:gd name="connsiteY1" fmla="*/ 721723 h 721723"/>
                  <a:gd name="connsiteX2" fmla="*/ 832757 w 852351"/>
                  <a:gd name="connsiteY2" fmla="*/ 0 h 721723"/>
                  <a:gd name="connsiteX3" fmla="*/ 0 w 852351"/>
                  <a:gd name="connsiteY3" fmla="*/ 388621 h 721723"/>
                  <a:gd name="connsiteX0" fmla="*/ 0 w 852351"/>
                  <a:gd name="connsiteY0" fmla="*/ 407127 h 740229"/>
                  <a:gd name="connsiteX1" fmla="*/ 852351 w 852351"/>
                  <a:gd name="connsiteY1" fmla="*/ 740229 h 740229"/>
                  <a:gd name="connsiteX2" fmla="*/ 845231 w 852351"/>
                  <a:gd name="connsiteY2" fmla="*/ 0 h 740229"/>
                  <a:gd name="connsiteX3" fmla="*/ 0 w 852351"/>
                  <a:gd name="connsiteY3" fmla="*/ 407127 h 74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351" h="740229">
                    <a:moveTo>
                      <a:pt x="0" y="407127"/>
                    </a:moveTo>
                    <a:lnTo>
                      <a:pt x="852351" y="740229"/>
                    </a:lnTo>
                    <a:cubicBezTo>
                      <a:pt x="849978" y="493486"/>
                      <a:pt x="847604" y="246743"/>
                      <a:pt x="845231" y="0"/>
                    </a:cubicBezTo>
                    <a:lnTo>
                      <a:pt x="0" y="407127"/>
                    </a:lnTo>
                    <a:close/>
                  </a:path>
                </a:pathLst>
              </a:custGeom>
              <a:solidFill>
                <a:srgbClr val="B88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C779C6E-24CA-A34F-B9AD-3BAD6B6FB802}"/>
                  </a:ext>
                </a:extLst>
              </p:cNvPr>
              <p:cNvSpPr/>
              <p:nvPr/>
            </p:nvSpPr>
            <p:spPr>
              <a:xfrm rot="10800000">
                <a:off x="3496295" y="4761812"/>
                <a:ext cx="304800" cy="446677"/>
              </a:xfrm>
              <a:custGeom>
                <a:avLst/>
                <a:gdLst>
                  <a:gd name="connsiteX0" fmla="*/ 4898 w 994409"/>
                  <a:gd name="connsiteY0" fmla="*/ 419101 h 812619"/>
                  <a:gd name="connsiteX1" fmla="*/ 857249 w 994409"/>
                  <a:gd name="connsiteY1" fmla="*/ 752203 h 812619"/>
                  <a:gd name="connsiteX2" fmla="*/ 827858 w 994409"/>
                  <a:gd name="connsiteY2" fmla="*/ 56606 h 812619"/>
                  <a:gd name="connsiteX3" fmla="*/ 4898 w 994409"/>
                  <a:gd name="connsiteY3" fmla="*/ 419101 h 812619"/>
                  <a:gd name="connsiteX0" fmla="*/ 0 w 989511"/>
                  <a:gd name="connsiteY0" fmla="*/ 362495 h 756013"/>
                  <a:gd name="connsiteX1" fmla="*/ 852351 w 989511"/>
                  <a:gd name="connsiteY1" fmla="*/ 695597 h 756013"/>
                  <a:gd name="connsiteX2" fmla="*/ 822960 w 989511"/>
                  <a:gd name="connsiteY2" fmla="*/ 0 h 756013"/>
                  <a:gd name="connsiteX3" fmla="*/ 0 w 989511"/>
                  <a:gd name="connsiteY3" fmla="*/ 362495 h 756013"/>
                  <a:gd name="connsiteX0" fmla="*/ 0 w 852351"/>
                  <a:gd name="connsiteY0" fmla="*/ 362495 h 756013"/>
                  <a:gd name="connsiteX1" fmla="*/ 852351 w 852351"/>
                  <a:gd name="connsiteY1" fmla="*/ 695597 h 756013"/>
                  <a:gd name="connsiteX2" fmla="*/ 822960 w 852351"/>
                  <a:gd name="connsiteY2" fmla="*/ 0 h 756013"/>
                  <a:gd name="connsiteX3" fmla="*/ 0 w 852351"/>
                  <a:gd name="connsiteY3" fmla="*/ 362495 h 756013"/>
                  <a:gd name="connsiteX0" fmla="*/ 0 w 852351"/>
                  <a:gd name="connsiteY0" fmla="*/ 362495 h 695597"/>
                  <a:gd name="connsiteX1" fmla="*/ 852351 w 852351"/>
                  <a:gd name="connsiteY1" fmla="*/ 695597 h 695597"/>
                  <a:gd name="connsiteX2" fmla="*/ 822960 w 852351"/>
                  <a:gd name="connsiteY2" fmla="*/ 0 h 695597"/>
                  <a:gd name="connsiteX3" fmla="*/ 0 w 852351"/>
                  <a:gd name="connsiteY3" fmla="*/ 362495 h 695597"/>
                  <a:gd name="connsiteX0" fmla="*/ 0 w 852351"/>
                  <a:gd name="connsiteY0" fmla="*/ 388621 h 721723"/>
                  <a:gd name="connsiteX1" fmla="*/ 852351 w 852351"/>
                  <a:gd name="connsiteY1" fmla="*/ 721723 h 721723"/>
                  <a:gd name="connsiteX2" fmla="*/ 832757 w 852351"/>
                  <a:gd name="connsiteY2" fmla="*/ 0 h 721723"/>
                  <a:gd name="connsiteX3" fmla="*/ 0 w 852351"/>
                  <a:gd name="connsiteY3" fmla="*/ 388621 h 721723"/>
                  <a:gd name="connsiteX0" fmla="*/ 0 w 852351"/>
                  <a:gd name="connsiteY0" fmla="*/ 407127 h 740229"/>
                  <a:gd name="connsiteX1" fmla="*/ 852351 w 852351"/>
                  <a:gd name="connsiteY1" fmla="*/ 740229 h 740229"/>
                  <a:gd name="connsiteX2" fmla="*/ 845231 w 852351"/>
                  <a:gd name="connsiteY2" fmla="*/ 0 h 740229"/>
                  <a:gd name="connsiteX3" fmla="*/ 0 w 852351"/>
                  <a:gd name="connsiteY3" fmla="*/ 407127 h 74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351" h="740229">
                    <a:moveTo>
                      <a:pt x="0" y="407127"/>
                    </a:moveTo>
                    <a:lnTo>
                      <a:pt x="852351" y="740229"/>
                    </a:lnTo>
                    <a:cubicBezTo>
                      <a:pt x="849978" y="493486"/>
                      <a:pt x="847604" y="246743"/>
                      <a:pt x="845231" y="0"/>
                    </a:cubicBezTo>
                    <a:lnTo>
                      <a:pt x="0" y="407127"/>
                    </a:lnTo>
                    <a:close/>
                  </a:path>
                </a:pathLst>
              </a:custGeom>
              <a:solidFill>
                <a:srgbClr val="826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B446B496-F001-704C-880F-E0B91A8EC49F}"/>
                  </a:ext>
                </a:extLst>
              </p:cNvPr>
              <p:cNvSpPr/>
              <p:nvPr/>
            </p:nvSpPr>
            <p:spPr>
              <a:xfrm>
                <a:off x="2949303" y="4226922"/>
                <a:ext cx="852351" cy="740229"/>
              </a:xfrm>
              <a:custGeom>
                <a:avLst/>
                <a:gdLst>
                  <a:gd name="connsiteX0" fmla="*/ 4898 w 994409"/>
                  <a:gd name="connsiteY0" fmla="*/ 419101 h 812619"/>
                  <a:gd name="connsiteX1" fmla="*/ 857249 w 994409"/>
                  <a:gd name="connsiteY1" fmla="*/ 752203 h 812619"/>
                  <a:gd name="connsiteX2" fmla="*/ 827858 w 994409"/>
                  <a:gd name="connsiteY2" fmla="*/ 56606 h 812619"/>
                  <a:gd name="connsiteX3" fmla="*/ 4898 w 994409"/>
                  <a:gd name="connsiteY3" fmla="*/ 419101 h 812619"/>
                  <a:gd name="connsiteX0" fmla="*/ 0 w 989511"/>
                  <a:gd name="connsiteY0" fmla="*/ 362495 h 756013"/>
                  <a:gd name="connsiteX1" fmla="*/ 852351 w 989511"/>
                  <a:gd name="connsiteY1" fmla="*/ 695597 h 756013"/>
                  <a:gd name="connsiteX2" fmla="*/ 822960 w 989511"/>
                  <a:gd name="connsiteY2" fmla="*/ 0 h 756013"/>
                  <a:gd name="connsiteX3" fmla="*/ 0 w 989511"/>
                  <a:gd name="connsiteY3" fmla="*/ 362495 h 756013"/>
                  <a:gd name="connsiteX0" fmla="*/ 0 w 852351"/>
                  <a:gd name="connsiteY0" fmla="*/ 362495 h 756013"/>
                  <a:gd name="connsiteX1" fmla="*/ 852351 w 852351"/>
                  <a:gd name="connsiteY1" fmla="*/ 695597 h 756013"/>
                  <a:gd name="connsiteX2" fmla="*/ 822960 w 852351"/>
                  <a:gd name="connsiteY2" fmla="*/ 0 h 756013"/>
                  <a:gd name="connsiteX3" fmla="*/ 0 w 852351"/>
                  <a:gd name="connsiteY3" fmla="*/ 362495 h 756013"/>
                  <a:gd name="connsiteX0" fmla="*/ 0 w 852351"/>
                  <a:gd name="connsiteY0" fmla="*/ 362495 h 695597"/>
                  <a:gd name="connsiteX1" fmla="*/ 852351 w 852351"/>
                  <a:gd name="connsiteY1" fmla="*/ 695597 h 695597"/>
                  <a:gd name="connsiteX2" fmla="*/ 822960 w 852351"/>
                  <a:gd name="connsiteY2" fmla="*/ 0 h 695597"/>
                  <a:gd name="connsiteX3" fmla="*/ 0 w 852351"/>
                  <a:gd name="connsiteY3" fmla="*/ 362495 h 695597"/>
                  <a:gd name="connsiteX0" fmla="*/ 0 w 852351"/>
                  <a:gd name="connsiteY0" fmla="*/ 388621 h 721723"/>
                  <a:gd name="connsiteX1" fmla="*/ 852351 w 852351"/>
                  <a:gd name="connsiteY1" fmla="*/ 721723 h 721723"/>
                  <a:gd name="connsiteX2" fmla="*/ 832757 w 852351"/>
                  <a:gd name="connsiteY2" fmla="*/ 0 h 721723"/>
                  <a:gd name="connsiteX3" fmla="*/ 0 w 852351"/>
                  <a:gd name="connsiteY3" fmla="*/ 388621 h 721723"/>
                  <a:gd name="connsiteX0" fmla="*/ 0 w 852351"/>
                  <a:gd name="connsiteY0" fmla="*/ 407127 h 740229"/>
                  <a:gd name="connsiteX1" fmla="*/ 852351 w 852351"/>
                  <a:gd name="connsiteY1" fmla="*/ 740229 h 740229"/>
                  <a:gd name="connsiteX2" fmla="*/ 845231 w 852351"/>
                  <a:gd name="connsiteY2" fmla="*/ 0 h 740229"/>
                  <a:gd name="connsiteX3" fmla="*/ 0 w 852351"/>
                  <a:gd name="connsiteY3" fmla="*/ 407127 h 74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351" h="740229">
                    <a:moveTo>
                      <a:pt x="0" y="407127"/>
                    </a:moveTo>
                    <a:lnTo>
                      <a:pt x="852351" y="740229"/>
                    </a:lnTo>
                    <a:cubicBezTo>
                      <a:pt x="849978" y="493486"/>
                      <a:pt x="847604" y="246743"/>
                      <a:pt x="845231" y="0"/>
                    </a:cubicBezTo>
                    <a:lnTo>
                      <a:pt x="0" y="407127"/>
                    </a:lnTo>
                    <a:close/>
                  </a:path>
                </a:pathLst>
              </a:custGeom>
              <a:solidFill>
                <a:srgbClr val="B88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CB3E0CC8-A856-494E-A482-AAD611937B6F}"/>
                  </a:ext>
                </a:extLst>
              </p:cNvPr>
              <p:cNvSpPr/>
              <p:nvPr/>
            </p:nvSpPr>
            <p:spPr>
              <a:xfrm>
                <a:off x="2959454" y="1066801"/>
                <a:ext cx="4724400" cy="3570642"/>
              </a:xfrm>
              <a:custGeom>
                <a:avLst/>
                <a:gdLst>
                  <a:gd name="connsiteX0" fmla="*/ 0 w 4724400"/>
                  <a:gd name="connsiteY0" fmla="*/ 0 h 2362200"/>
                  <a:gd name="connsiteX1" fmla="*/ 4724400 w 4724400"/>
                  <a:gd name="connsiteY1" fmla="*/ 0 h 2362200"/>
                  <a:gd name="connsiteX2" fmla="*/ 4724400 w 4724400"/>
                  <a:gd name="connsiteY2" fmla="*/ 2362200 h 2362200"/>
                  <a:gd name="connsiteX3" fmla="*/ 0 w 4724400"/>
                  <a:gd name="connsiteY3" fmla="*/ 2362200 h 2362200"/>
                  <a:gd name="connsiteX4" fmla="*/ 0 w 4724400"/>
                  <a:gd name="connsiteY4" fmla="*/ 0 h 2362200"/>
                  <a:gd name="connsiteX0" fmla="*/ 0 w 4724400"/>
                  <a:gd name="connsiteY0" fmla="*/ 685800 h 3048000"/>
                  <a:gd name="connsiteX1" fmla="*/ 4724400 w 4724400"/>
                  <a:gd name="connsiteY1" fmla="*/ 0 h 3048000"/>
                  <a:gd name="connsiteX2" fmla="*/ 4724400 w 4724400"/>
                  <a:gd name="connsiteY2" fmla="*/ 3048000 h 3048000"/>
                  <a:gd name="connsiteX3" fmla="*/ 0 w 4724400"/>
                  <a:gd name="connsiteY3" fmla="*/ 3048000 h 3048000"/>
                  <a:gd name="connsiteX4" fmla="*/ 0 w 4724400"/>
                  <a:gd name="connsiteY4" fmla="*/ 685800 h 3048000"/>
                  <a:gd name="connsiteX0" fmla="*/ 0 w 4724400"/>
                  <a:gd name="connsiteY0" fmla="*/ 685800 h 3048000"/>
                  <a:gd name="connsiteX1" fmla="*/ 4724400 w 4724400"/>
                  <a:gd name="connsiteY1" fmla="*/ 0 h 3048000"/>
                  <a:gd name="connsiteX2" fmla="*/ 4724400 w 4724400"/>
                  <a:gd name="connsiteY2" fmla="*/ 2362200 h 3048000"/>
                  <a:gd name="connsiteX3" fmla="*/ 0 w 4724400"/>
                  <a:gd name="connsiteY3" fmla="*/ 3048000 h 3048000"/>
                  <a:gd name="connsiteX4" fmla="*/ 0 w 4724400"/>
                  <a:gd name="connsiteY4" fmla="*/ 685800 h 304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24400" h="3048000">
                    <a:moveTo>
                      <a:pt x="0" y="685800"/>
                    </a:moveTo>
                    <a:lnTo>
                      <a:pt x="4724400" y="0"/>
                    </a:lnTo>
                    <a:lnTo>
                      <a:pt x="4724400" y="2362200"/>
                    </a:lnTo>
                    <a:lnTo>
                      <a:pt x="0" y="3048000"/>
                    </a:lnTo>
                    <a:lnTo>
                      <a:pt x="0" y="6858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 tIns="274320" rIns="274320" bIns="274320"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7307F26-0FDE-734E-9D3A-A040B2795024}"/>
                </a:ext>
              </a:extLst>
            </p:cNvPr>
            <p:cNvSpPr/>
            <p:nvPr/>
          </p:nvSpPr>
          <p:spPr>
            <a:xfrm>
              <a:off x="6308023" y="5486400"/>
              <a:ext cx="4436913" cy="304800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  <a:alpha val="27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F0DECF-C00D-2D47-96B5-D8378307F25F}"/>
                </a:ext>
              </a:extLst>
            </p:cNvPr>
            <p:cNvSpPr txBox="1"/>
            <p:nvPr/>
          </p:nvSpPr>
          <p:spPr>
            <a:xfrm>
              <a:off x="6382194" y="2849662"/>
              <a:ext cx="4004995" cy="13737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VERY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LITTLE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496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5C34589-CA4A-C24D-AC89-7AED30B1FCCC}"/>
              </a:ext>
            </a:extLst>
          </p:cNvPr>
          <p:cNvGrpSpPr/>
          <p:nvPr/>
        </p:nvGrpSpPr>
        <p:grpSpPr>
          <a:xfrm>
            <a:off x="1453333" y="1776879"/>
            <a:ext cx="8185519" cy="4950335"/>
            <a:chOff x="1356747" y="1114432"/>
            <a:chExt cx="9027150" cy="5486400"/>
          </a:xfrm>
        </p:grpSpPr>
        <p:sp>
          <p:nvSpPr>
            <p:cNvPr id="15" name="Rounded Rectangle 14"/>
            <p:cNvSpPr/>
            <p:nvPr/>
          </p:nvSpPr>
          <p:spPr>
            <a:xfrm>
              <a:off x="2219272" y="1114432"/>
              <a:ext cx="8164625" cy="5486400"/>
            </a:xfrm>
            <a:prstGeom prst="roundRect">
              <a:avLst>
                <a:gd name="adj" fmla="val 1166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rot="16200000">
              <a:off x="310695" y="3754731"/>
              <a:ext cx="4534673" cy="0"/>
            </a:xfrm>
            <a:custGeom>
              <a:avLst/>
              <a:gdLst>
                <a:gd name="T0" fmla="*/ 192 w 2625"/>
                <a:gd name="T1" fmla="*/ 0 h 3243"/>
                <a:gd name="T2" fmla="*/ 2625 w 2625"/>
                <a:gd name="T3" fmla="*/ 154 h 3243"/>
                <a:gd name="T4" fmla="*/ 2433 w 2625"/>
                <a:gd name="T5" fmla="*/ 3243 h 3243"/>
                <a:gd name="T6" fmla="*/ 0 w 2625"/>
                <a:gd name="T7" fmla="*/ 3089 h 3243"/>
                <a:gd name="T8" fmla="*/ 192 w 2625"/>
                <a:gd name="T9" fmla="*/ 0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5" h="3243">
                  <a:moveTo>
                    <a:pt x="192" y="0"/>
                  </a:moveTo>
                  <a:lnTo>
                    <a:pt x="2625" y="154"/>
                  </a:lnTo>
                  <a:lnTo>
                    <a:pt x="2433" y="3243"/>
                  </a:lnTo>
                  <a:lnTo>
                    <a:pt x="0" y="3089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 rot="16200000">
              <a:off x="3949739" y="248658"/>
              <a:ext cx="4672562" cy="7242559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60A7387-37B1-8843-8236-92373A078736}"/>
                </a:ext>
              </a:extLst>
            </p:cNvPr>
            <p:cNvSpPr/>
            <p:nvPr/>
          </p:nvSpPr>
          <p:spPr>
            <a:xfrm>
              <a:off x="2917076" y="4947896"/>
              <a:ext cx="6415662" cy="99145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38100" dist="76200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917076" y="1783102"/>
              <a:ext cx="6415662" cy="3408613"/>
              <a:chOff x="2779702" y="1223956"/>
              <a:chExt cx="7505710" cy="382581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2779702" y="3936962"/>
                <a:ext cx="7505710" cy="111280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38100" dist="76200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779702" y="2987098"/>
                <a:ext cx="7505710" cy="111280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8100" dist="76200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779702" y="2037233"/>
                <a:ext cx="7505710" cy="111280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38100" dist="76200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779702" y="1223956"/>
                <a:ext cx="7505710" cy="97621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8100" dist="76200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356747" y="2946815"/>
              <a:ext cx="1725048" cy="1631206"/>
              <a:chOff x="1025848" y="2827405"/>
              <a:chExt cx="1555651" cy="1471025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 rot="16200000">
                <a:off x="1458873" y="3175806"/>
                <a:ext cx="1471025" cy="774224"/>
              </a:xfrm>
              <a:custGeom>
                <a:avLst/>
                <a:gdLst>
                  <a:gd name="T0" fmla="*/ 0 w 817"/>
                  <a:gd name="T1" fmla="*/ 0 h 430"/>
                  <a:gd name="T2" fmla="*/ 817 w 817"/>
                  <a:gd name="T3" fmla="*/ 0 h 430"/>
                  <a:gd name="T4" fmla="*/ 817 w 817"/>
                  <a:gd name="T5" fmla="*/ 430 h 430"/>
                  <a:gd name="T6" fmla="*/ 596 w 817"/>
                  <a:gd name="T7" fmla="*/ 430 h 430"/>
                  <a:gd name="T8" fmla="*/ 554 w 817"/>
                  <a:gd name="T9" fmla="*/ 362 h 430"/>
                  <a:gd name="T10" fmla="*/ 510 w 817"/>
                  <a:gd name="T11" fmla="*/ 430 h 430"/>
                  <a:gd name="T12" fmla="*/ 307 w 817"/>
                  <a:gd name="T13" fmla="*/ 430 h 430"/>
                  <a:gd name="T14" fmla="*/ 266 w 817"/>
                  <a:gd name="T15" fmla="*/ 362 h 430"/>
                  <a:gd name="T16" fmla="*/ 221 w 817"/>
                  <a:gd name="T17" fmla="*/ 430 h 430"/>
                  <a:gd name="T18" fmla="*/ 0 w 817"/>
                  <a:gd name="T19" fmla="*/ 430 h 430"/>
                  <a:gd name="T20" fmla="*/ 0 w 817"/>
                  <a:gd name="T21" fmla="*/ 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430">
                    <a:moveTo>
                      <a:pt x="0" y="0"/>
                    </a:moveTo>
                    <a:lnTo>
                      <a:pt x="817" y="0"/>
                    </a:lnTo>
                    <a:lnTo>
                      <a:pt x="817" y="430"/>
                    </a:lnTo>
                    <a:lnTo>
                      <a:pt x="596" y="430"/>
                    </a:lnTo>
                    <a:lnTo>
                      <a:pt x="554" y="362"/>
                    </a:lnTo>
                    <a:lnTo>
                      <a:pt x="510" y="430"/>
                    </a:lnTo>
                    <a:lnTo>
                      <a:pt x="307" y="430"/>
                    </a:lnTo>
                    <a:lnTo>
                      <a:pt x="266" y="362"/>
                    </a:lnTo>
                    <a:lnTo>
                      <a:pt x="221" y="430"/>
                    </a:lnTo>
                    <a:lnTo>
                      <a:pt x="0" y="4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IN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 rot="16200000">
                <a:off x="1269818" y="2900325"/>
                <a:ext cx="839043" cy="1326983"/>
              </a:xfrm>
              <a:custGeom>
                <a:avLst/>
                <a:gdLst>
                  <a:gd name="T0" fmla="*/ 198 w 466"/>
                  <a:gd name="T1" fmla="*/ 60 h 737"/>
                  <a:gd name="T2" fmla="*/ 136 w 466"/>
                  <a:gd name="T3" fmla="*/ 75 h 737"/>
                  <a:gd name="T4" fmla="*/ 88 w 466"/>
                  <a:gd name="T5" fmla="*/ 103 h 737"/>
                  <a:gd name="T6" fmla="*/ 61 w 466"/>
                  <a:gd name="T7" fmla="*/ 138 h 737"/>
                  <a:gd name="T8" fmla="*/ 61 w 466"/>
                  <a:gd name="T9" fmla="*/ 179 h 737"/>
                  <a:gd name="T10" fmla="*/ 88 w 466"/>
                  <a:gd name="T11" fmla="*/ 215 h 737"/>
                  <a:gd name="T12" fmla="*/ 136 w 466"/>
                  <a:gd name="T13" fmla="*/ 242 h 737"/>
                  <a:gd name="T14" fmla="*/ 198 w 466"/>
                  <a:gd name="T15" fmla="*/ 258 h 737"/>
                  <a:gd name="T16" fmla="*/ 268 w 466"/>
                  <a:gd name="T17" fmla="*/ 258 h 737"/>
                  <a:gd name="T18" fmla="*/ 330 w 466"/>
                  <a:gd name="T19" fmla="*/ 242 h 737"/>
                  <a:gd name="T20" fmla="*/ 378 w 466"/>
                  <a:gd name="T21" fmla="*/ 215 h 737"/>
                  <a:gd name="T22" fmla="*/ 406 w 466"/>
                  <a:gd name="T23" fmla="*/ 179 h 737"/>
                  <a:gd name="T24" fmla="*/ 406 w 466"/>
                  <a:gd name="T25" fmla="*/ 138 h 737"/>
                  <a:gd name="T26" fmla="*/ 378 w 466"/>
                  <a:gd name="T27" fmla="*/ 103 h 737"/>
                  <a:gd name="T28" fmla="*/ 330 w 466"/>
                  <a:gd name="T29" fmla="*/ 75 h 737"/>
                  <a:gd name="T30" fmla="*/ 268 w 466"/>
                  <a:gd name="T31" fmla="*/ 60 h 737"/>
                  <a:gd name="T32" fmla="*/ 233 w 466"/>
                  <a:gd name="T33" fmla="*/ 0 h 737"/>
                  <a:gd name="T34" fmla="*/ 314 w 466"/>
                  <a:gd name="T35" fmla="*/ 10 h 737"/>
                  <a:gd name="T36" fmla="*/ 383 w 466"/>
                  <a:gd name="T37" fmla="*/ 37 h 737"/>
                  <a:gd name="T38" fmla="*/ 434 w 466"/>
                  <a:gd name="T39" fmla="*/ 79 h 737"/>
                  <a:gd name="T40" fmla="*/ 463 w 466"/>
                  <a:gd name="T41" fmla="*/ 130 h 737"/>
                  <a:gd name="T42" fmla="*/ 463 w 466"/>
                  <a:gd name="T43" fmla="*/ 187 h 737"/>
                  <a:gd name="T44" fmla="*/ 434 w 466"/>
                  <a:gd name="T45" fmla="*/ 239 h 737"/>
                  <a:gd name="T46" fmla="*/ 382 w 466"/>
                  <a:gd name="T47" fmla="*/ 282 h 737"/>
                  <a:gd name="T48" fmla="*/ 396 w 466"/>
                  <a:gd name="T49" fmla="*/ 737 h 737"/>
                  <a:gd name="T50" fmla="*/ 290 w 466"/>
                  <a:gd name="T51" fmla="*/ 313 h 737"/>
                  <a:gd name="T52" fmla="*/ 214 w 466"/>
                  <a:gd name="T53" fmla="*/ 316 h 737"/>
                  <a:gd name="T54" fmla="*/ 140 w 466"/>
                  <a:gd name="T55" fmla="*/ 304 h 737"/>
                  <a:gd name="T56" fmla="*/ 13 w 466"/>
                  <a:gd name="T57" fmla="*/ 729 h 737"/>
                  <a:gd name="T58" fmla="*/ 56 w 466"/>
                  <a:gd name="T59" fmla="*/ 261 h 737"/>
                  <a:gd name="T60" fmla="*/ 14 w 466"/>
                  <a:gd name="T61" fmla="*/ 214 h 737"/>
                  <a:gd name="T62" fmla="*/ 0 w 466"/>
                  <a:gd name="T63" fmla="*/ 159 h 737"/>
                  <a:gd name="T64" fmla="*/ 14 w 466"/>
                  <a:gd name="T65" fmla="*/ 104 h 737"/>
                  <a:gd name="T66" fmla="*/ 55 w 466"/>
                  <a:gd name="T67" fmla="*/ 56 h 737"/>
                  <a:gd name="T68" fmla="*/ 116 w 466"/>
                  <a:gd name="T69" fmla="*/ 21 h 737"/>
                  <a:gd name="T70" fmla="*/ 191 w 466"/>
                  <a:gd name="T71" fmla="*/ 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66" h="737">
                    <a:moveTo>
                      <a:pt x="233" y="57"/>
                    </a:moveTo>
                    <a:lnTo>
                      <a:pt x="198" y="60"/>
                    </a:lnTo>
                    <a:lnTo>
                      <a:pt x="166" y="66"/>
                    </a:lnTo>
                    <a:lnTo>
                      <a:pt x="136" y="75"/>
                    </a:lnTo>
                    <a:lnTo>
                      <a:pt x="110" y="87"/>
                    </a:lnTo>
                    <a:lnTo>
                      <a:pt x="88" y="103"/>
                    </a:lnTo>
                    <a:lnTo>
                      <a:pt x="72" y="119"/>
                    </a:lnTo>
                    <a:lnTo>
                      <a:pt x="61" y="138"/>
                    </a:lnTo>
                    <a:lnTo>
                      <a:pt x="57" y="159"/>
                    </a:lnTo>
                    <a:lnTo>
                      <a:pt x="61" y="179"/>
                    </a:lnTo>
                    <a:lnTo>
                      <a:pt x="72" y="198"/>
                    </a:lnTo>
                    <a:lnTo>
                      <a:pt x="88" y="215"/>
                    </a:lnTo>
                    <a:lnTo>
                      <a:pt x="110" y="230"/>
                    </a:lnTo>
                    <a:lnTo>
                      <a:pt x="136" y="242"/>
                    </a:lnTo>
                    <a:lnTo>
                      <a:pt x="166" y="252"/>
                    </a:lnTo>
                    <a:lnTo>
                      <a:pt x="198" y="258"/>
                    </a:lnTo>
                    <a:lnTo>
                      <a:pt x="233" y="260"/>
                    </a:lnTo>
                    <a:lnTo>
                      <a:pt x="268" y="258"/>
                    </a:lnTo>
                    <a:lnTo>
                      <a:pt x="301" y="252"/>
                    </a:lnTo>
                    <a:lnTo>
                      <a:pt x="330" y="242"/>
                    </a:lnTo>
                    <a:lnTo>
                      <a:pt x="357" y="230"/>
                    </a:lnTo>
                    <a:lnTo>
                      <a:pt x="378" y="215"/>
                    </a:lnTo>
                    <a:lnTo>
                      <a:pt x="395" y="198"/>
                    </a:lnTo>
                    <a:lnTo>
                      <a:pt x="406" y="179"/>
                    </a:lnTo>
                    <a:lnTo>
                      <a:pt x="409" y="159"/>
                    </a:lnTo>
                    <a:lnTo>
                      <a:pt x="406" y="138"/>
                    </a:lnTo>
                    <a:lnTo>
                      <a:pt x="395" y="119"/>
                    </a:lnTo>
                    <a:lnTo>
                      <a:pt x="378" y="103"/>
                    </a:lnTo>
                    <a:lnTo>
                      <a:pt x="357" y="87"/>
                    </a:lnTo>
                    <a:lnTo>
                      <a:pt x="330" y="75"/>
                    </a:lnTo>
                    <a:lnTo>
                      <a:pt x="301" y="66"/>
                    </a:lnTo>
                    <a:lnTo>
                      <a:pt x="268" y="60"/>
                    </a:lnTo>
                    <a:lnTo>
                      <a:pt x="233" y="57"/>
                    </a:lnTo>
                    <a:close/>
                    <a:moveTo>
                      <a:pt x="233" y="0"/>
                    </a:moveTo>
                    <a:lnTo>
                      <a:pt x="274" y="2"/>
                    </a:lnTo>
                    <a:lnTo>
                      <a:pt x="314" y="10"/>
                    </a:lnTo>
                    <a:lnTo>
                      <a:pt x="351" y="21"/>
                    </a:lnTo>
                    <a:lnTo>
                      <a:pt x="383" y="37"/>
                    </a:lnTo>
                    <a:lnTo>
                      <a:pt x="412" y="56"/>
                    </a:lnTo>
                    <a:lnTo>
                      <a:pt x="434" y="79"/>
                    </a:lnTo>
                    <a:lnTo>
                      <a:pt x="451" y="104"/>
                    </a:lnTo>
                    <a:lnTo>
                      <a:pt x="463" y="130"/>
                    </a:lnTo>
                    <a:lnTo>
                      <a:pt x="466" y="159"/>
                    </a:lnTo>
                    <a:lnTo>
                      <a:pt x="463" y="187"/>
                    </a:lnTo>
                    <a:lnTo>
                      <a:pt x="452" y="214"/>
                    </a:lnTo>
                    <a:lnTo>
                      <a:pt x="434" y="239"/>
                    </a:lnTo>
                    <a:lnTo>
                      <a:pt x="410" y="261"/>
                    </a:lnTo>
                    <a:lnTo>
                      <a:pt x="382" y="282"/>
                    </a:lnTo>
                    <a:lnTo>
                      <a:pt x="453" y="729"/>
                    </a:lnTo>
                    <a:lnTo>
                      <a:pt x="396" y="737"/>
                    </a:lnTo>
                    <a:lnTo>
                      <a:pt x="327" y="304"/>
                    </a:lnTo>
                    <a:lnTo>
                      <a:pt x="290" y="313"/>
                    </a:lnTo>
                    <a:lnTo>
                      <a:pt x="253" y="316"/>
                    </a:lnTo>
                    <a:lnTo>
                      <a:pt x="214" y="316"/>
                    </a:lnTo>
                    <a:lnTo>
                      <a:pt x="175" y="313"/>
                    </a:lnTo>
                    <a:lnTo>
                      <a:pt x="140" y="304"/>
                    </a:lnTo>
                    <a:lnTo>
                      <a:pt x="69" y="737"/>
                    </a:lnTo>
                    <a:lnTo>
                      <a:pt x="13" y="729"/>
                    </a:lnTo>
                    <a:lnTo>
                      <a:pt x="85" y="282"/>
                    </a:lnTo>
                    <a:lnTo>
                      <a:pt x="56" y="261"/>
                    </a:lnTo>
                    <a:lnTo>
                      <a:pt x="32" y="239"/>
                    </a:lnTo>
                    <a:lnTo>
                      <a:pt x="14" y="214"/>
                    </a:lnTo>
                    <a:lnTo>
                      <a:pt x="4" y="187"/>
                    </a:lnTo>
                    <a:lnTo>
                      <a:pt x="0" y="159"/>
                    </a:lnTo>
                    <a:lnTo>
                      <a:pt x="4" y="130"/>
                    </a:lnTo>
                    <a:lnTo>
                      <a:pt x="14" y="104"/>
                    </a:lnTo>
                    <a:lnTo>
                      <a:pt x="32" y="79"/>
                    </a:lnTo>
                    <a:lnTo>
                      <a:pt x="55" y="56"/>
                    </a:lnTo>
                    <a:lnTo>
                      <a:pt x="83" y="37"/>
                    </a:lnTo>
                    <a:lnTo>
                      <a:pt x="116" y="21"/>
                    </a:lnTo>
                    <a:lnTo>
                      <a:pt x="151" y="10"/>
                    </a:lnTo>
                    <a:lnTo>
                      <a:pt x="191" y="2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IN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 rot="16200000">
                <a:off x="1697443" y="3414374"/>
                <a:ext cx="1471025" cy="297087"/>
              </a:xfrm>
              <a:custGeom>
                <a:avLst/>
                <a:gdLst>
                  <a:gd name="T0" fmla="*/ 0 w 817"/>
                  <a:gd name="T1" fmla="*/ 0 h 165"/>
                  <a:gd name="T2" fmla="*/ 817 w 817"/>
                  <a:gd name="T3" fmla="*/ 0 h 165"/>
                  <a:gd name="T4" fmla="*/ 817 w 817"/>
                  <a:gd name="T5" fmla="*/ 165 h 165"/>
                  <a:gd name="T6" fmla="*/ 596 w 817"/>
                  <a:gd name="T7" fmla="*/ 165 h 165"/>
                  <a:gd name="T8" fmla="*/ 554 w 817"/>
                  <a:gd name="T9" fmla="*/ 97 h 165"/>
                  <a:gd name="T10" fmla="*/ 510 w 817"/>
                  <a:gd name="T11" fmla="*/ 165 h 165"/>
                  <a:gd name="T12" fmla="*/ 307 w 817"/>
                  <a:gd name="T13" fmla="*/ 165 h 165"/>
                  <a:gd name="T14" fmla="*/ 266 w 817"/>
                  <a:gd name="T15" fmla="*/ 97 h 165"/>
                  <a:gd name="T16" fmla="*/ 221 w 817"/>
                  <a:gd name="T17" fmla="*/ 165 h 165"/>
                  <a:gd name="T18" fmla="*/ 0 w 817"/>
                  <a:gd name="T19" fmla="*/ 165 h 165"/>
                  <a:gd name="T20" fmla="*/ 0 w 817"/>
                  <a:gd name="T21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165">
                    <a:moveTo>
                      <a:pt x="0" y="0"/>
                    </a:moveTo>
                    <a:lnTo>
                      <a:pt x="817" y="0"/>
                    </a:lnTo>
                    <a:lnTo>
                      <a:pt x="817" y="165"/>
                    </a:lnTo>
                    <a:lnTo>
                      <a:pt x="596" y="165"/>
                    </a:lnTo>
                    <a:lnTo>
                      <a:pt x="554" y="97"/>
                    </a:lnTo>
                    <a:lnTo>
                      <a:pt x="510" y="165"/>
                    </a:lnTo>
                    <a:lnTo>
                      <a:pt x="307" y="165"/>
                    </a:lnTo>
                    <a:lnTo>
                      <a:pt x="266" y="97"/>
                    </a:lnTo>
                    <a:lnTo>
                      <a:pt x="221" y="165"/>
                    </a:lnTo>
                    <a:lnTo>
                      <a:pt x="0" y="1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IN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963615" y="2027045"/>
              <a:ext cx="6322583" cy="42638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Sealed bids or proposals in competitive solicitation</a:t>
              </a:r>
            </a:p>
          </p:txBody>
        </p:sp>
        <p:sp>
          <p:nvSpPr>
            <p:cNvPr id="30" name="TextBox 29"/>
            <p:cNvSpPr txBox="1">
              <a:spLocks noChangeAspect="1"/>
            </p:cNvSpPr>
            <p:nvPr/>
          </p:nvSpPr>
          <p:spPr>
            <a:xfrm>
              <a:off x="3290483" y="2849521"/>
              <a:ext cx="5669280" cy="4263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Records protected by FERPA or HIPAA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290483" y="3703334"/>
              <a:ext cx="5669280" cy="4263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Academic evaluations of faculty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290483" y="4525706"/>
              <a:ext cx="5669280" cy="4263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Emergency evacuation plans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60288D2-D9E2-C64F-AA4F-2858A68966A7}"/>
                </a:ext>
              </a:extLst>
            </p:cNvPr>
            <p:cNvSpPr txBox="1"/>
            <p:nvPr/>
          </p:nvSpPr>
          <p:spPr>
            <a:xfrm>
              <a:off x="3290483" y="5198420"/>
              <a:ext cx="5669280" cy="7504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Social Security Numbers or Banking Information, such as credit card numbers</a:t>
              </a:r>
            </a:p>
          </p:txBody>
        </p:sp>
      </p:grpSp>
      <p:sp>
        <p:nvSpPr>
          <p:cNvPr id="40" name="Title 2">
            <a:extLst>
              <a:ext uri="{FF2B5EF4-FFF2-40B4-BE49-F238E27FC236}">
                <a16:creationId xmlns:a16="http://schemas.microsoft.com/office/drawing/2014/main" id="{74EFE144-6964-1942-8EA1-FEDB30CB91B4}"/>
              </a:ext>
            </a:extLst>
          </p:cNvPr>
          <p:cNvSpPr txBox="1">
            <a:spLocks/>
          </p:cNvSpPr>
          <p:nvPr/>
        </p:nvSpPr>
        <p:spPr>
          <a:xfrm>
            <a:off x="1337558" y="130786"/>
            <a:ext cx="9516884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Limited Access or Confidential and Exempt from Public Records Laws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D05F72C-6CD7-9346-849B-0136E3DE5B5F}"/>
              </a:ext>
            </a:extLst>
          </p:cNvPr>
          <p:cNvCxnSpPr>
            <a:cxnSpLocks/>
          </p:cNvCxnSpPr>
          <p:nvPr/>
        </p:nvCxnSpPr>
        <p:spPr>
          <a:xfrm>
            <a:off x="1181100" y="90365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E5DEAB6-C146-1D46-825F-66AA0FB61FB5}"/>
              </a:ext>
            </a:extLst>
          </p:cNvPr>
          <p:cNvSpPr txBox="1"/>
          <p:nvPr/>
        </p:nvSpPr>
        <p:spPr>
          <a:xfrm>
            <a:off x="593464" y="996594"/>
            <a:ext cx="11241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The General Counsel’s Office determines limitations and redactions when public records requests are reviewed.</a:t>
            </a:r>
          </a:p>
          <a:p>
            <a:endParaRPr lang="en-US" sz="1000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Some examples, which </a:t>
            </a:r>
            <a:r>
              <a:rPr lang="en-US" i="1" dirty="0">
                <a:latin typeface="Helvetica" pitchFamily="2" charset="0"/>
              </a:rPr>
              <a:t>may </a:t>
            </a:r>
            <a:r>
              <a:rPr lang="en-US" dirty="0">
                <a:latin typeface="Helvetica" pitchFamily="2" charset="0"/>
              </a:rPr>
              <a:t>have limitations and time frames are:</a:t>
            </a:r>
          </a:p>
        </p:txBody>
      </p:sp>
    </p:spTree>
    <p:extLst>
      <p:ext uri="{BB962C8B-B14F-4D97-AF65-F5344CB8AC3E}">
        <p14:creationId xmlns:p14="http://schemas.microsoft.com/office/powerpoint/2010/main" val="1935223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3E917-3AF4-4BBA-98F5-65BC90AB2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9997" y="1192464"/>
            <a:ext cx="9947462" cy="545431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general, all public records must be made available for inspection and/or copying in response to a request for them.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Contact the Office of the General Counsel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gcounsel@ucf.edu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407.823.2482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more information:</a:t>
            </a:r>
          </a:p>
          <a:p>
            <a:pPr marL="0" indent="0">
              <a:lnSpc>
                <a:spcPct val="110000"/>
              </a:lnSpc>
              <a:spcBef>
                <a:spcPts val="100"/>
              </a:spcBef>
              <a:buClr>
                <a:schemeClr val="accent2"/>
              </a:buClr>
              <a:buSzPct val="100000"/>
              <a:buNone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policies.ucf.edu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2-100 Florida Public Records</a:t>
            </a:r>
          </a:p>
          <a:p>
            <a:pPr marL="0" indent="0">
              <a:lnSpc>
                <a:spcPct val="110000"/>
              </a:lnSpc>
              <a:spcBef>
                <a:spcPts val="100"/>
              </a:spcBef>
              <a:buClr>
                <a:schemeClr val="accent2"/>
              </a:buClr>
              <a:buSzPct val="100000"/>
              <a:buNone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ucf.edu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/public-records-requests/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9D7B77D-3C39-A546-BC58-8B7023E2A3F3}"/>
              </a:ext>
            </a:extLst>
          </p:cNvPr>
          <p:cNvSpPr txBox="1">
            <a:spLocks/>
          </p:cNvSpPr>
          <p:nvPr/>
        </p:nvSpPr>
        <p:spPr>
          <a:xfrm>
            <a:off x="1095522" y="130786"/>
            <a:ext cx="9915378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to do with a Public Records Request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30F0A4-BEF1-7D40-BFCA-F43E4E4FEAA2}"/>
              </a:ext>
            </a:extLst>
          </p:cNvPr>
          <p:cNvCxnSpPr>
            <a:cxnSpLocks/>
          </p:cNvCxnSpPr>
          <p:nvPr/>
        </p:nvCxnSpPr>
        <p:spPr>
          <a:xfrm>
            <a:off x="1138311" y="90365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D0ADC393-EF3E-7644-AA09-F2603081C722}"/>
              </a:ext>
            </a:extLst>
          </p:cNvPr>
          <p:cNvSpPr>
            <a:spLocks noChangeAspect="1"/>
          </p:cNvSpPr>
          <p:nvPr/>
        </p:nvSpPr>
        <p:spPr>
          <a:xfrm>
            <a:off x="734570" y="2542720"/>
            <a:ext cx="914400" cy="868279"/>
          </a:xfrm>
          <a:custGeom>
            <a:avLst/>
            <a:gdLst>
              <a:gd name="connsiteX0" fmla="*/ 0 w 3162300"/>
              <a:gd name="connsiteY0" fmla="*/ 1892300 h 2908300"/>
              <a:gd name="connsiteX1" fmla="*/ 723900 w 3162300"/>
              <a:gd name="connsiteY1" fmla="*/ 2908300 h 2908300"/>
              <a:gd name="connsiteX2" fmla="*/ 1231900 w 3162300"/>
              <a:gd name="connsiteY2" fmla="*/ 2590800 h 2908300"/>
              <a:gd name="connsiteX3" fmla="*/ 3162300 w 3162300"/>
              <a:gd name="connsiteY3" fmla="*/ 101600 h 2908300"/>
              <a:gd name="connsiteX4" fmla="*/ 2984500 w 3162300"/>
              <a:gd name="connsiteY4" fmla="*/ 0 h 2908300"/>
              <a:gd name="connsiteX5" fmla="*/ 977900 w 3162300"/>
              <a:gd name="connsiteY5" fmla="*/ 2159000 h 2908300"/>
              <a:gd name="connsiteX6" fmla="*/ 0 w 3162300"/>
              <a:gd name="connsiteY6" fmla="*/ 18923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73250 h 2968625"/>
              <a:gd name="connsiteX1" fmla="*/ 774700 w 3143250"/>
              <a:gd name="connsiteY1" fmla="*/ 2968625 h 2968625"/>
              <a:gd name="connsiteX2" fmla="*/ 1212850 w 3143250"/>
              <a:gd name="connsiteY2" fmla="*/ 2622550 h 2968625"/>
              <a:gd name="connsiteX3" fmla="*/ 3143250 w 3143250"/>
              <a:gd name="connsiteY3" fmla="*/ 133350 h 2968625"/>
              <a:gd name="connsiteX4" fmla="*/ 2987675 w 3143250"/>
              <a:gd name="connsiteY4" fmla="*/ 0 h 2968625"/>
              <a:gd name="connsiteX5" fmla="*/ 958850 w 3143250"/>
              <a:gd name="connsiteY5" fmla="*/ 2190750 h 2968625"/>
              <a:gd name="connsiteX6" fmla="*/ 0 w 3143250"/>
              <a:gd name="connsiteY6" fmla="*/ 1873250 h 2968625"/>
              <a:gd name="connsiteX0" fmla="*/ 0 w 3143250"/>
              <a:gd name="connsiteY0" fmla="*/ 1873250 h 2968625"/>
              <a:gd name="connsiteX1" fmla="*/ 774700 w 3143250"/>
              <a:gd name="connsiteY1" fmla="*/ 2968625 h 2968625"/>
              <a:gd name="connsiteX2" fmla="*/ 1212850 w 3143250"/>
              <a:gd name="connsiteY2" fmla="*/ 2622550 h 2968625"/>
              <a:gd name="connsiteX3" fmla="*/ 3143250 w 3143250"/>
              <a:gd name="connsiteY3" fmla="*/ 133350 h 2968625"/>
              <a:gd name="connsiteX4" fmla="*/ 2987675 w 3143250"/>
              <a:gd name="connsiteY4" fmla="*/ 0 h 2968625"/>
              <a:gd name="connsiteX5" fmla="*/ 958850 w 3143250"/>
              <a:gd name="connsiteY5" fmla="*/ 2190750 h 2968625"/>
              <a:gd name="connsiteX6" fmla="*/ 0 w 3143250"/>
              <a:gd name="connsiteY6" fmla="*/ 1873250 h 2968625"/>
              <a:gd name="connsiteX0" fmla="*/ 0 w 3143250"/>
              <a:gd name="connsiteY0" fmla="*/ 1884215 h 2979590"/>
              <a:gd name="connsiteX1" fmla="*/ 774700 w 3143250"/>
              <a:gd name="connsiteY1" fmla="*/ 2979590 h 2979590"/>
              <a:gd name="connsiteX2" fmla="*/ 1212850 w 3143250"/>
              <a:gd name="connsiteY2" fmla="*/ 2633515 h 2979590"/>
              <a:gd name="connsiteX3" fmla="*/ 3143250 w 3143250"/>
              <a:gd name="connsiteY3" fmla="*/ 144315 h 2979590"/>
              <a:gd name="connsiteX4" fmla="*/ 2987675 w 3143250"/>
              <a:gd name="connsiteY4" fmla="*/ 10965 h 2979590"/>
              <a:gd name="connsiteX5" fmla="*/ 958850 w 3143250"/>
              <a:gd name="connsiteY5" fmla="*/ 2201715 h 2979590"/>
              <a:gd name="connsiteX6" fmla="*/ 0 w 3143250"/>
              <a:gd name="connsiteY6" fmla="*/ 1884215 h 2979590"/>
              <a:gd name="connsiteX0" fmla="*/ 0 w 3108325"/>
              <a:gd name="connsiteY0" fmla="*/ 1885274 h 2980649"/>
              <a:gd name="connsiteX1" fmla="*/ 774700 w 3108325"/>
              <a:gd name="connsiteY1" fmla="*/ 2980649 h 2980649"/>
              <a:gd name="connsiteX2" fmla="*/ 1212850 w 3108325"/>
              <a:gd name="connsiteY2" fmla="*/ 2634574 h 2980649"/>
              <a:gd name="connsiteX3" fmla="*/ 3108325 w 3108325"/>
              <a:gd name="connsiteY3" fmla="*/ 129499 h 2980649"/>
              <a:gd name="connsiteX4" fmla="*/ 2987675 w 3108325"/>
              <a:gd name="connsiteY4" fmla="*/ 12024 h 2980649"/>
              <a:gd name="connsiteX5" fmla="*/ 958850 w 3108325"/>
              <a:gd name="connsiteY5" fmla="*/ 2202774 h 2980649"/>
              <a:gd name="connsiteX6" fmla="*/ 0 w 3108325"/>
              <a:gd name="connsiteY6" fmla="*/ 1885274 h 2980649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9023"/>
              <a:gd name="connsiteY0" fmla="*/ 1873250 h 2968625"/>
              <a:gd name="connsiteX1" fmla="*/ 774700 w 3109023"/>
              <a:gd name="connsiteY1" fmla="*/ 2968625 h 2968625"/>
              <a:gd name="connsiteX2" fmla="*/ 1212850 w 3109023"/>
              <a:gd name="connsiteY2" fmla="*/ 2622550 h 2968625"/>
              <a:gd name="connsiteX3" fmla="*/ 3108325 w 3109023"/>
              <a:gd name="connsiteY3" fmla="*/ 117475 h 2968625"/>
              <a:gd name="connsiteX4" fmla="*/ 2987675 w 3109023"/>
              <a:gd name="connsiteY4" fmla="*/ 0 h 2968625"/>
              <a:gd name="connsiteX5" fmla="*/ 958850 w 3109023"/>
              <a:gd name="connsiteY5" fmla="*/ 2190750 h 2968625"/>
              <a:gd name="connsiteX6" fmla="*/ 0 w 3109023"/>
              <a:gd name="connsiteY6" fmla="*/ 1873250 h 2968625"/>
              <a:gd name="connsiteX0" fmla="*/ 0 w 3126311"/>
              <a:gd name="connsiteY0" fmla="*/ 1873250 h 2968625"/>
              <a:gd name="connsiteX1" fmla="*/ 774700 w 3126311"/>
              <a:gd name="connsiteY1" fmla="*/ 2968625 h 2968625"/>
              <a:gd name="connsiteX2" fmla="*/ 1212850 w 3126311"/>
              <a:gd name="connsiteY2" fmla="*/ 2622550 h 2968625"/>
              <a:gd name="connsiteX3" fmla="*/ 3108325 w 3126311"/>
              <a:gd name="connsiteY3" fmla="*/ 117475 h 2968625"/>
              <a:gd name="connsiteX4" fmla="*/ 2987675 w 3126311"/>
              <a:gd name="connsiteY4" fmla="*/ 0 h 2968625"/>
              <a:gd name="connsiteX5" fmla="*/ 958850 w 3126311"/>
              <a:gd name="connsiteY5" fmla="*/ 2190750 h 2968625"/>
              <a:gd name="connsiteX6" fmla="*/ 0 w 3126311"/>
              <a:gd name="connsiteY6" fmla="*/ 1873250 h 296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6311" h="2968625">
                <a:moveTo>
                  <a:pt x="0" y="1873250"/>
                </a:moveTo>
                <a:cubicBezTo>
                  <a:pt x="407458" y="2012950"/>
                  <a:pt x="646642" y="2562225"/>
                  <a:pt x="774700" y="2968625"/>
                </a:cubicBezTo>
                <a:lnTo>
                  <a:pt x="1212850" y="2622550"/>
                </a:lnTo>
                <a:cubicBezTo>
                  <a:pt x="1577975" y="1917700"/>
                  <a:pt x="2155825" y="898525"/>
                  <a:pt x="3108325" y="117475"/>
                </a:cubicBezTo>
                <a:cubicBezTo>
                  <a:pt x="3161242" y="82550"/>
                  <a:pt x="3090333" y="22225"/>
                  <a:pt x="2987675" y="0"/>
                </a:cubicBezTo>
                <a:cubicBezTo>
                  <a:pt x="2302933" y="452967"/>
                  <a:pt x="1389592" y="1328208"/>
                  <a:pt x="958850" y="2190750"/>
                </a:cubicBezTo>
                <a:cubicBezTo>
                  <a:pt x="797983" y="1983317"/>
                  <a:pt x="745067" y="1096433"/>
                  <a:pt x="0" y="187325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148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24D5EA7-DBFD-2649-B5FA-A03BD0821067}"/>
              </a:ext>
            </a:extLst>
          </p:cNvPr>
          <p:cNvGrpSpPr/>
          <p:nvPr/>
        </p:nvGrpSpPr>
        <p:grpSpPr>
          <a:xfrm>
            <a:off x="0" y="2496212"/>
            <a:ext cx="12192000" cy="1865576"/>
            <a:chOff x="0" y="600569"/>
            <a:chExt cx="12192000" cy="18655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BAD3D7A-C0B7-4D47-9550-00CEC05E9F94}"/>
                </a:ext>
              </a:extLst>
            </p:cNvPr>
            <p:cNvGrpSpPr/>
            <p:nvPr/>
          </p:nvGrpSpPr>
          <p:grpSpPr>
            <a:xfrm>
              <a:off x="0" y="600569"/>
              <a:ext cx="12192000" cy="1865576"/>
              <a:chOff x="-1588" y="2496212"/>
              <a:chExt cx="12192000" cy="1865576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0953925-C238-8C4E-B80F-303ADED3C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88" y="2496212"/>
                <a:ext cx="3318744" cy="1865576"/>
              </a:xfrm>
              <a:custGeom>
                <a:avLst/>
                <a:gdLst>
                  <a:gd name="T0" fmla="*/ 592 w 605"/>
                  <a:gd name="T1" fmla="*/ 159 h 338"/>
                  <a:gd name="T2" fmla="*/ 567 w 605"/>
                  <a:gd name="T3" fmla="*/ 150 h 338"/>
                  <a:gd name="T4" fmla="*/ 547 w 605"/>
                  <a:gd name="T5" fmla="*/ 127 h 338"/>
                  <a:gd name="T6" fmla="*/ 282 w 605"/>
                  <a:gd name="T7" fmla="*/ 0 h 338"/>
                  <a:gd name="T8" fmla="*/ 0 w 605"/>
                  <a:gd name="T9" fmla="*/ 0 h 338"/>
                  <a:gd name="T10" fmla="*/ 0 w 605"/>
                  <a:gd name="T11" fmla="*/ 338 h 338"/>
                  <a:gd name="T12" fmla="*/ 274 w 605"/>
                  <a:gd name="T13" fmla="*/ 338 h 338"/>
                  <a:gd name="T14" fmla="*/ 275 w 605"/>
                  <a:gd name="T15" fmla="*/ 338 h 338"/>
                  <a:gd name="T16" fmla="*/ 278 w 605"/>
                  <a:gd name="T17" fmla="*/ 338 h 338"/>
                  <a:gd name="T18" fmla="*/ 298 w 605"/>
                  <a:gd name="T19" fmla="*/ 338 h 338"/>
                  <a:gd name="T20" fmla="*/ 535 w 605"/>
                  <a:gd name="T21" fmla="*/ 227 h 338"/>
                  <a:gd name="T22" fmla="*/ 583 w 605"/>
                  <a:gd name="T23" fmla="*/ 169 h 338"/>
                  <a:gd name="T24" fmla="*/ 568 w 605"/>
                  <a:gd name="T25" fmla="*/ 187 h 338"/>
                  <a:gd name="T26" fmla="*/ 579 w 605"/>
                  <a:gd name="T27" fmla="*/ 183 h 338"/>
                  <a:gd name="T28" fmla="*/ 600 w 605"/>
                  <a:gd name="T29" fmla="*/ 161 h 338"/>
                  <a:gd name="T30" fmla="*/ 592 w 605"/>
                  <a:gd name="T31" fmla="*/ 159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5" h="338">
                    <a:moveTo>
                      <a:pt x="592" y="159"/>
                    </a:moveTo>
                    <a:cubicBezTo>
                      <a:pt x="583" y="163"/>
                      <a:pt x="573" y="156"/>
                      <a:pt x="567" y="150"/>
                    </a:cubicBezTo>
                    <a:cubicBezTo>
                      <a:pt x="547" y="127"/>
                      <a:pt x="547" y="127"/>
                      <a:pt x="547" y="127"/>
                    </a:cubicBezTo>
                    <a:cubicBezTo>
                      <a:pt x="547" y="127"/>
                      <a:pt x="460" y="3"/>
                      <a:pt x="2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38"/>
                      <a:pt x="0" y="338"/>
                      <a:pt x="0" y="338"/>
                    </a:cubicBezTo>
                    <a:cubicBezTo>
                      <a:pt x="274" y="338"/>
                      <a:pt x="274" y="338"/>
                      <a:pt x="274" y="338"/>
                    </a:cubicBezTo>
                    <a:cubicBezTo>
                      <a:pt x="275" y="338"/>
                      <a:pt x="275" y="338"/>
                      <a:pt x="275" y="338"/>
                    </a:cubicBezTo>
                    <a:cubicBezTo>
                      <a:pt x="275" y="338"/>
                      <a:pt x="276" y="338"/>
                      <a:pt x="278" y="338"/>
                    </a:cubicBezTo>
                    <a:cubicBezTo>
                      <a:pt x="298" y="338"/>
                      <a:pt x="298" y="338"/>
                      <a:pt x="298" y="338"/>
                    </a:cubicBezTo>
                    <a:cubicBezTo>
                      <a:pt x="345" y="336"/>
                      <a:pt x="453" y="321"/>
                      <a:pt x="535" y="227"/>
                    </a:cubicBezTo>
                    <a:cubicBezTo>
                      <a:pt x="583" y="169"/>
                      <a:pt x="583" y="169"/>
                      <a:pt x="583" y="169"/>
                    </a:cubicBezTo>
                    <a:cubicBezTo>
                      <a:pt x="568" y="187"/>
                      <a:pt x="568" y="187"/>
                      <a:pt x="568" y="187"/>
                    </a:cubicBezTo>
                    <a:cubicBezTo>
                      <a:pt x="573" y="185"/>
                      <a:pt x="577" y="183"/>
                      <a:pt x="579" y="183"/>
                    </a:cubicBezTo>
                    <a:cubicBezTo>
                      <a:pt x="583" y="181"/>
                      <a:pt x="600" y="161"/>
                      <a:pt x="600" y="161"/>
                    </a:cubicBezTo>
                    <a:cubicBezTo>
                      <a:pt x="600" y="161"/>
                      <a:pt x="605" y="151"/>
                      <a:pt x="592" y="159"/>
                    </a:cubicBezTo>
                    <a:close/>
                  </a:path>
                </a:pathLst>
              </a:custGeom>
              <a:gradFill flip="none" rotWithShape="1">
                <a:gsLst>
                  <a:gs pos="99351">
                    <a:schemeClr val="accent3"/>
                  </a:gs>
                  <a:gs pos="36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E422C64-D018-BF45-9CF0-7B00441D5035}"/>
                  </a:ext>
                </a:extLst>
              </p:cNvPr>
              <p:cNvSpPr/>
              <p:nvPr/>
            </p:nvSpPr>
            <p:spPr>
              <a:xfrm rot="19619906">
                <a:off x="2272707" y="3283729"/>
                <a:ext cx="1607580" cy="503609"/>
              </a:xfrm>
              <a:prstGeom prst="ellipse">
                <a:avLst/>
              </a:prstGeom>
              <a:gradFill flip="none" rotWithShape="1">
                <a:gsLst>
                  <a:gs pos="10000">
                    <a:sysClr val="windowText" lastClr="000000">
                      <a:lumMod val="50000"/>
                      <a:lumOff val="50000"/>
                      <a:alpha val="61000"/>
                    </a:sysClr>
                  </a:gs>
                  <a:gs pos="100000">
                    <a:sysClr val="window" lastClr="FFFFFF">
                      <a:alpha val="0"/>
                      <a:lumMod val="0"/>
                      <a:lumOff val="10000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4D573A66-6C30-BF4A-AD7B-D9EC430B3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9825" y="4361786"/>
                <a:ext cx="20638" cy="0"/>
              </a:xfrm>
              <a:custGeom>
                <a:avLst/>
                <a:gdLst>
                  <a:gd name="T0" fmla="*/ 0 w 4"/>
                  <a:gd name="T1" fmla="*/ 4 w 4"/>
                  <a:gd name="T2" fmla="*/ 3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68B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0A4A5A40-FF47-2242-81C4-40473DA7A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763" y="4361786"/>
                <a:ext cx="20638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8B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D426FC4C-A2F0-DD40-B33C-26A5F9D01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006" y="2496212"/>
                <a:ext cx="9295406" cy="1865576"/>
              </a:xfrm>
              <a:custGeom>
                <a:avLst/>
                <a:gdLst>
                  <a:gd name="T0" fmla="*/ 356 w 1694"/>
                  <a:gd name="T1" fmla="*/ 0 h 338"/>
                  <a:gd name="T2" fmla="*/ 91 w 1694"/>
                  <a:gd name="T3" fmla="*/ 127 h 338"/>
                  <a:gd name="T4" fmla="*/ 55 w 1694"/>
                  <a:gd name="T5" fmla="*/ 169 h 338"/>
                  <a:gd name="T6" fmla="*/ 7 w 1694"/>
                  <a:gd name="T7" fmla="*/ 227 h 338"/>
                  <a:gd name="T8" fmla="*/ 0 w 1694"/>
                  <a:gd name="T9" fmla="*/ 234 h 338"/>
                  <a:gd name="T10" fmla="*/ 76 w 1694"/>
                  <a:gd name="T11" fmla="*/ 197 h 338"/>
                  <a:gd name="T12" fmla="*/ 83 w 1694"/>
                  <a:gd name="T13" fmla="*/ 202 h 338"/>
                  <a:gd name="T14" fmla="*/ 103 w 1694"/>
                  <a:gd name="T15" fmla="*/ 227 h 338"/>
                  <a:gd name="T16" fmla="*/ 340 w 1694"/>
                  <a:gd name="T17" fmla="*/ 338 h 338"/>
                  <a:gd name="T18" fmla="*/ 360 w 1694"/>
                  <a:gd name="T19" fmla="*/ 338 h 338"/>
                  <a:gd name="T20" fmla="*/ 363 w 1694"/>
                  <a:gd name="T21" fmla="*/ 338 h 338"/>
                  <a:gd name="T22" fmla="*/ 364 w 1694"/>
                  <a:gd name="T23" fmla="*/ 338 h 338"/>
                  <a:gd name="T24" fmla="*/ 1694 w 1694"/>
                  <a:gd name="T25" fmla="*/ 338 h 338"/>
                  <a:gd name="T26" fmla="*/ 1694 w 1694"/>
                  <a:gd name="T27" fmla="*/ 0 h 338"/>
                  <a:gd name="T28" fmla="*/ 356 w 1694"/>
                  <a:gd name="T29" fmla="*/ 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94" h="338">
                    <a:moveTo>
                      <a:pt x="356" y="0"/>
                    </a:moveTo>
                    <a:cubicBezTo>
                      <a:pt x="178" y="3"/>
                      <a:pt x="91" y="127"/>
                      <a:pt x="91" y="127"/>
                    </a:cubicBezTo>
                    <a:cubicBezTo>
                      <a:pt x="55" y="169"/>
                      <a:pt x="55" y="169"/>
                      <a:pt x="55" y="169"/>
                    </a:cubicBezTo>
                    <a:cubicBezTo>
                      <a:pt x="7" y="227"/>
                      <a:pt x="7" y="227"/>
                      <a:pt x="7" y="227"/>
                    </a:cubicBezTo>
                    <a:cubicBezTo>
                      <a:pt x="5" y="229"/>
                      <a:pt x="2" y="232"/>
                      <a:pt x="0" y="234"/>
                    </a:cubicBezTo>
                    <a:cubicBezTo>
                      <a:pt x="32" y="214"/>
                      <a:pt x="69" y="192"/>
                      <a:pt x="76" y="197"/>
                    </a:cubicBezTo>
                    <a:cubicBezTo>
                      <a:pt x="78" y="198"/>
                      <a:pt x="80" y="200"/>
                      <a:pt x="83" y="202"/>
                    </a:cubicBezTo>
                    <a:cubicBezTo>
                      <a:pt x="103" y="227"/>
                      <a:pt x="103" y="227"/>
                      <a:pt x="103" y="227"/>
                    </a:cubicBezTo>
                    <a:cubicBezTo>
                      <a:pt x="185" y="321"/>
                      <a:pt x="293" y="336"/>
                      <a:pt x="340" y="338"/>
                    </a:cubicBezTo>
                    <a:cubicBezTo>
                      <a:pt x="360" y="338"/>
                      <a:pt x="360" y="338"/>
                      <a:pt x="360" y="338"/>
                    </a:cubicBezTo>
                    <a:cubicBezTo>
                      <a:pt x="362" y="338"/>
                      <a:pt x="363" y="338"/>
                      <a:pt x="363" y="338"/>
                    </a:cubicBezTo>
                    <a:cubicBezTo>
                      <a:pt x="364" y="338"/>
                      <a:pt x="364" y="338"/>
                      <a:pt x="364" y="338"/>
                    </a:cubicBezTo>
                    <a:cubicBezTo>
                      <a:pt x="1694" y="338"/>
                      <a:pt x="1694" y="338"/>
                      <a:pt x="1694" y="338"/>
                    </a:cubicBezTo>
                    <a:cubicBezTo>
                      <a:pt x="1694" y="0"/>
                      <a:pt x="1694" y="0"/>
                      <a:pt x="1694" y="0"/>
                    </a:cubicBezTo>
                    <a:lnTo>
                      <a:pt x="35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/>
                  </a:gs>
                  <a:gs pos="20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30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itle 4">
              <a:extLst>
                <a:ext uri="{FF2B5EF4-FFF2-40B4-BE49-F238E27FC236}">
                  <a16:creationId xmlns:a16="http://schemas.microsoft.com/office/drawing/2014/main" id="{4AE49C54-B86D-8343-9346-F7D63680B3B3}"/>
                </a:ext>
              </a:extLst>
            </p:cNvPr>
            <p:cNvSpPr txBox="1">
              <a:spLocks/>
            </p:cNvSpPr>
            <p:nvPr/>
          </p:nvSpPr>
          <p:spPr>
            <a:xfrm>
              <a:off x="4088289" y="600569"/>
              <a:ext cx="8103711" cy="186557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221E2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</a:lstStyle>
            <a:p>
              <a:r>
                <a:rPr lang="en-I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What is Records Management?</a:t>
              </a:r>
              <a:endParaRPr lang="en-IN" sz="3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665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533B6F9-37EF-4395-8496-FDE5C9294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659"/>
            <a:ext cx="12192000" cy="3589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7D72E0-BBF7-42F6-9BE8-509B12C7F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581" y="4741627"/>
            <a:ext cx="5019546" cy="12696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6E01F6-2267-41A7-AA75-7D6A4E3BA9D1}"/>
              </a:ext>
            </a:extLst>
          </p:cNvPr>
          <p:cNvSpPr/>
          <p:nvPr/>
        </p:nvSpPr>
        <p:spPr>
          <a:xfrm>
            <a:off x="3951514" y="3113314"/>
            <a:ext cx="827315" cy="718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ross 1">
            <a:extLst>
              <a:ext uri="{FF2B5EF4-FFF2-40B4-BE49-F238E27FC236}">
                <a16:creationId xmlns:a16="http://schemas.microsoft.com/office/drawing/2014/main" id="{5D0C0AB6-3937-460C-9E8D-AF8C74E8DB3C}"/>
              </a:ext>
            </a:extLst>
          </p:cNvPr>
          <p:cNvSpPr/>
          <p:nvPr/>
        </p:nvSpPr>
        <p:spPr>
          <a:xfrm>
            <a:off x="4125686" y="3243942"/>
            <a:ext cx="381000" cy="370115"/>
          </a:xfrm>
          <a:prstGeom prst="plus">
            <a:avLst>
              <a:gd name="adj" fmla="val 30455"/>
            </a:avLst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740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3E917-3AF4-4BBA-98F5-65BC90AB2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9997" y="1192464"/>
            <a:ext cx="9947462" cy="545431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Record Copy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university’s official copy of the record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Duplicate or Convenience Copy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the university’s official copy of the record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9D7B77D-3C39-A546-BC58-8B7023E2A3F3}"/>
              </a:ext>
            </a:extLst>
          </p:cNvPr>
          <p:cNvSpPr txBox="1">
            <a:spLocks/>
          </p:cNvSpPr>
          <p:nvPr/>
        </p:nvSpPr>
        <p:spPr>
          <a:xfrm>
            <a:off x="1095522" y="130786"/>
            <a:ext cx="9915378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Record Copy vs. Duplicates or Convenience Copies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30F0A4-BEF1-7D40-BFCA-F43E4E4FEAA2}"/>
              </a:ext>
            </a:extLst>
          </p:cNvPr>
          <p:cNvCxnSpPr>
            <a:cxnSpLocks/>
          </p:cNvCxnSpPr>
          <p:nvPr/>
        </p:nvCxnSpPr>
        <p:spPr>
          <a:xfrm>
            <a:off x="1138311" y="90365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D0ADC393-EF3E-7644-AA09-F2603081C722}"/>
              </a:ext>
            </a:extLst>
          </p:cNvPr>
          <p:cNvSpPr>
            <a:spLocks noChangeAspect="1"/>
          </p:cNvSpPr>
          <p:nvPr/>
        </p:nvSpPr>
        <p:spPr>
          <a:xfrm>
            <a:off x="955597" y="1757412"/>
            <a:ext cx="914400" cy="868279"/>
          </a:xfrm>
          <a:custGeom>
            <a:avLst/>
            <a:gdLst>
              <a:gd name="connsiteX0" fmla="*/ 0 w 3162300"/>
              <a:gd name="connsiteY0" fmla="*/ 1892300 h 2908300"/>
              <a:gd name="connsiteX1" fmla="*/ 723900 w 3162300"/>
              <a:gd name="connsiteY1" fmla="*/ 2908300 h 2908300"/>
              <a:gd name="connsiteX2" fmla="*/ 1231900 w 3162300"/>
              <a:gd name="connsiteY2" fmla="*/ 2590800 h 2908300"/>
              <a:gd name="connsiteX3" fmla="*/ 3162300 w 3162300"/>
              <a:gd name="connsiteY3" fmla="*/ 101600 h 2908300"/>
              <a:gd name="connsiteX4" fmla="*/ 2984500 w 3162300"/>
              <a:gd name="connsiteY4" fmla="*/ 0 h 2908300"/>
              <a:gd name="connsiteX5" fmla="*/ 977900 w 3162300"/>
              <a:gd name="connsiteY5" fmla="*/ 2159000 h 2908300"/>
              <a:gd name="connsiteX6" fmla="*/ 0 w 3162300"/>
              <a:gd name="connsiteY6" fmla="*/ 18923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73250 h 2968625"/>
              <a:gd name="connsiteX1" fmla="*/ 774700 w 3143250"/>
              <a:gd name="connsiteY1" fmla="*/ 2968625 h 2968625"/>
              <a:gd name="connsiteX2" fmla="*/ 1212850 w 3143250"/>
              <a:gd name="connsiteY2" fmla="*/ 2622550 h 2968625"/>
              <a:gd name="connsiteX3" fmla="*/ 3143250 w 3143250"/>
              <a:gd name="connsiteY3" fmla="*/ 133350 h 2968625"/>
              <a:gd name="connsiteX4" fmla="*/ 2987675 w 3143250"/>
              <a:gd name="connsiteY4" fmla="*/ 0 h 2968625"/>
              <a:gd name="connsiteX5" fmla="*/ 958850 w 3143250"/>
              <a:gd name="connsiteY5" fmla="*/ 2190750 h 2968625"/>
              <a:gd name="connsiteX6" fmla="*/ 0 w 3143250"/>
              <a:gd name="connsiteY6" fmla="*/ 1873250 h 2968625"/>
              <a:gd name="connsiteX0" fmla="*/ 0 w 3143250"/>
              <a:gd name="connsiteY0" fmla="*/ 1873250 h 2968625"/>
              <a:gd name="connsiteX1" fmla="*/ 774700 w 3143250"/>
              <a:gd name="connsiteY1" fmla="*/ 2968625 h 2968625"/>
              <a:gd name="connsiteX2" fmla="*/ 1212850 w 3143250"/>
              <a:gd name="connsiteY2" fmla="*/ 2622550 h 2968625"/>
              <a:gd name="connsiteX3" fmla="*/ 3143250 w 3143250"/>
              <a:gd name="connsiteY3" fmla="*/ 133350 h 2968625"/>
              <a:gd name="connsiteX4" fmla="*/ 2987675 w 3143250"/>
              <a:gd name="connsiteY4" fmla="*/ 0 h 2968625"/>
              <a:gd name="connsiteX5" fmla="*/ 958850 w 3143250"/>
              <a:gd name="connsiteY5" fmla="*/ 2190750 h 2968625"/>
              <a:gd name="connsiteX6" fmla="*/ 0 w 3143250"/>
              <a:gd name="connsiteY6" fmla="*/ 1873250 h 2968625"/>
              <a:gd name="connsiteX0" fmla="*/ 0 w 3143250"/>
              <a:gd name="connsiteY0" fmla="*/ 1884215 h 2979590"/>
              <a:gd name="connsiteX1" fmla="*/ 774700 w 3143250"/>
              <a:gd name="connsiteY1" fmla="*/ 2979590 h 2979590"/>
              <a:gd name="connsiteX2" fmla="*/ 1212850 w 3143250"/>
              <a:gd name="connsiteY2" fmla="*/ 2633515 h 2979590"/>
              <a:gd name="connsiteX3" fmla="*/ 3143250 w 3143250"/>
              <a:gd name="connsiteY3" fmla="*/ 144315 h 2979590"/>
              <a:gd name="connsiteX4" fmla="*/ 2987675 w 3143250"/>
              <a:gd name="connsiteY4" fmla="*/ 10965 h 2979590"/>
              <a:gd name="connsiteX5" fmla="*/ 958850 w 3143250"/>
              <a:gd name="connsiteY5" fmla="*/ 2201715 h 2979590"/>
              <a:gd name="connsiteX6" fmla="*/ 0 w 3143250"/>
              <a:gd name="connsiteY6" fmla="*/ 1884215 h 2979590"/>
              <a:gd name="connsiteX0" fmla="*/ 0 w 3108325"/>
              <a:gd name="connsiteY0" fmla="*/ 1885274 h 2980649"/>
              <a:gd name="connsiteX1" fmla="*/ 774700 w 3108325"/>
              <a:gd name="connsiteY1" fmla="*/ 2980649 h 2980649"/>
              <a:gd name="connsiteX2" fmla="*/ 1212850 w 3108325"/>
              <a:gd name="connsiteY2" fmla="*/ 2634574 h 2980649"/>
              <a:gd name="connsiteX3" fmla="*/ 3108325 w 3108325"/>
              <a:gd name="connsiteY3" fmla="*/ 129499 h 2980649"/>
              <a:gd name="connsiteX4" fmla="*/ 2987675 w 3108325"/>
              <a:gd name="connsiteY4" fmla="*/ 12024 h 2980649"/>
              <a:gd name="connsiteX5" fmla="*/ 958850 w 3108325"/>
              <a:gd name="connsiteY5" fmla="*/ 2202774 h 2980649"/>
              <a:gd name="connsiteX6" fmla="*/ 0 w 3108325"/>
              <a:gd name="connsiteY6" fmla="*/ 1885274 h 2980649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9023"/>
              <a:gd name="connsiteY0" fmla="*/ 1873250 h 2968625"/>
              <a:gd name="connsiteX1" fmla="*/ 774700 w 3109023"/>
              <a:gd name="connsiteY1" fmla="*/ 2968625 h 2968625"/>
              <a:gd name="connsiteX2" fmla="*/ 1212850 w 3109023"/>
              <a:gd name="connsiteY2" fmla="*/ 2622550 h 2968625"/>
              <a:gd name="connsiteX3" fmla="*/ 3108325 w 3109023"/>
              <a:gd name="connsiteY3" fmla="*/ 117475 h 2968625"/>
              <a:gd name="connsiteX4" fmla="*/ 2987675 w 3109023"/>
              <a:gd name="connsiteY4" fmla="*/ 0 h 2968625"/>
              <a:gd name="connsiteX5" fmla="*/ 958850 w 3109023"/>
              <a:gd name="connsiteY5" fmla="*/ 2190750 h 2968625"/>
              <a:gd name="connsiteX6" fmla="*/ 0 w 3109023"/>
              <a:gd name="connsiteY6" fmla="*/ 1873250 h 2968625"/>
              <a:gd name="connsiteX0" fmla="*/ 0 w 3126311"/>
              <a:gd name="connsiteY0" fmla="*/ 1873250 h 2968625"/>
              <a:gd name="connsiteX1" fmla="*/ 774700 w 3126311"/>
              <a:gd name="connsiteY1" fmla="*/ 2968625 h 2968625"/>
              <a:gd name="connsiteX2" fmla="*/ 1212850 w 3126311"/>
              <a:gd name="connsiteY2" fmla="*/ 2622550 h 2968625"/>
              <a:gd name="connsiteX3" fmla="*/ 3108325 w 3126311"/>
              <a:gd name="connsiteY3" fmla="*/ 117475 h 2968625"/>
              <a:gd name="connsiteX4" fmla="*/ 2987675 w 3126311"/>
              <a:gd name="connsiteY4" fmla="*/ 0 h 2968625"/>
              <a:gd name="connsiteX5" fmla="*/ 958850 w 3126311"/>
              <a:gd name="connsiteY5" fmla="*/ 2190750 h 2968625"/>
              <a:gd name="connsiteX6" fmla="*/ 0 w 3126311"/>
              <a:gd name="connsiteY6" fmla="*/ 1873250 h 296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6311" h="2968625">
                <a:moveTo>
                  <a:pt x="0" y="1873250"/>
                </a:moveTo>
                <a:cubicBezTo>
                  <a:pt x="407458" y="2012950"/>
                  <a:pt x="646642" y="2562225"/>
                  <a:pt x="774700" y="2968625"/>
                </a:cubicBezTo>
                <a:lnTo>
                  <a:pt x="1212850" y="2622550"/>
                </a:lnTo>
                <a:cubicBezTo>
                  <a:pt x="1577975" y="1917700"/>
                  <a:pt x="2155825" y="898525"/>
                  <a:pt x="3108325" y="117475"/>
                </a:cubicBezTo>
                <a:cubicBezTo>
                  <a:pt x="3161242" y="82550"/>
                  <a:pt x="3090333" y="22225"/>
                  <a:pt x="2987675" y="0"/>
                </a:cubicBezTo>
                <a:cubicBezTo>
                  <a:pt x="2302933" y="452967"/>
                  <a:pt x="1389592" y="1328208"/>
                  <a:pt x="958850" y="2190750"/>
                </a:cubicBezTo>
                <a:cubicBezTo>
                  <a:pt x="797983" y="1983317"/>
                  <a:pt x="745067" y="1096433"/>
                  <a:pt x="0" y="187325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4987141-3ABB-0C47-8836-F82B22ABD08C}"/>
              </a:ext>
            </a:extLst>
          </p:cNvPr>
          <p:cNvSpPr>
            <a:spLocks noChangeAspect="1"/>
          </p:cNvSpPr>
          <p:nvPr/>
        </p:nvSpPr>
        <p:spPr>
          <a:xfrm>
            <a:off x="955597" y="3429000"/>
            <a:ext cx="914400" cy="868279"/>
          </a:xfrm>
          <a:custGeom>
            <a:avLst/>
            <a:gdLst>
              <a:gd name="connsiteX0" fmla="*/ 0 w 3162300"/>
              <a:gd name="connsiteY0" fmla="*/ 1892300 h 2908300"/>
              <a:gd name="connsiteX1" fmla="*/ 723900 w 3162300"/>
              <a:gd name="connsiteY1" fmla="*/ 2908300 h 2908300"/>
              <a:gd name="connsiteX2" fmla="*/ 1231900 w 3162300"/>
              <a:gd name="connsiteY2" fmla="*/ 2590800 h 2908300"/>
              <a:gd name="connsiteX3" fmla="*/ 3162300 w 3162300"/>
              <a:gd name="connsiteY3" fmla="*/ 101600 h 2908300"/>
              <a:gd name="connsiteX4" fmla="*/ 2984500 w 3162300"/>
              <a:gd name="connsiteY4" fmla="*/ 0 h 2908300"/>
              <a:gd name="connsiteX5" fmla="*/ 977900 w 3162300"/>
              <a:gd name="connsiteY5" fmla="*/ 2159000 h 2908300"/>
              <a:gd name="connsiteX6" fmla="*/ 0 w 3162300"/>
              <a:gd name="connsiteY6" fmla="*/ 18923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73250 h 2968625"/>
              <a:gd name="connsiteX1" fmla="*/ 774700 w 3143250"/>
              <a:gd name="connsiteY1" fmla="*/ 2968625 h 2968625"/>
              <a:gd name="connsiteX2" fmla="*/ 1212850 w 3143250"/>
              <a:gd name="connsiteY2" fmla="*/ 2622550 h 2968625"/>
              <a:gd name="connsiteX3" fmla="*/ 3143250 w 3143250"/>
              <a:gd name="connsiteY3" fmla="*/ 133350 h 2968625"/>
              <a:gd name="connsiteX4" fmla="*/ 2987675 w 3143250"/>
              <a:gd name="connsiteY4" fmla="*/ 0 h 2968625"/>
              <a:gd name="connsiteX5" fmla="*/ 958850 w 3143250"/>
              <a:gd name="connsiteY5" fmla="*/ 2190750 h 2968625"/>
              <a:gd name="connsiteX6" fmla="*/ 0 w 3143250"/>
              <a:gd name="connsiteY6" fmla="*/ 1873250 h 2968625"/>
              <a:gd name="connsiteX0" fmla="*/ 0 w 3143250"/>
              <a:gd name="connsiteY0" fmla="*/ 1873250 h 2968625"/>
              <a:gd name="connsiteX1" fmla="*/ 774700 w 3143250"/>
              <a:gd name="connsiteY1" fmla="*/ 2968625 h 2968625"/>
              <a:gd name="connsiteX2" fmla="*/ 1212850 w 3143250"/>
              <a:gd name="connsiteY2" fmla="*/ 2622550 h 2968625"/>
              <a:gd name="connsiteX3" fmla="*/ 3143250 w 3143250"/>
              <a:gd name="connsiteY3" fmla="*/ 133350 h 2968625"/>
              <a:gd name="connsiteX4" fmla="*/ 2987675 w 3143250"/>
              <a:gd name="connsiteY4" fmla="*/ 0 h 2968625"/>
              <a:gd name="connsiteX5" fmla="*/ 958850 w 3143250"/>
              <a:gd name="connsiteY5" fmla="*/ 2190750 h 2968625"/>
              <a:gd name="connsiteX6" fmla="*/ 0 w 3143250"/>
              <a:gd name="connsiteY6" fmla="*/ 1873250 h 2968625"/>
              <a:gd name="connsiteX0" fmla="*/ 0 w 3143250"/>
              <a:gd name="connsiteY0" fmla="*/ 1884215 h 2979590"/>
              <a:gd name="connsiteX1" fmla="*/ 774700 w 3143250"/>
              <a:gd name="connsiteY1" fmla="*/ 2979590 h 2979590"/>
              <a:gd name="connsiteX2" fmla="*/ 1212850 w 3143250"/>
              <a:gd name="connsiteY2" fmla="*/ 2633515 h 2979590"/>
              <a:gd name="connsiteX3" fmla="*/ 3143250 w 3143250"/>
              <a:gd name="connsiteY3" fmla="*/ 144315 h 2979590"/>
              <a:gd name="connsiteX4" fmla="*/ 2987675 w 3143250"/>
              <a:gd name="connsiteY4" fmla="*/ 10965 h 2979590"/>
              <a:gd name="connsiteX5" fmla="*/ 958850 w 3143250"/>
              <a:gd name="connsiteY5" fmla="*/ 2201715 h 2979590"/>
              <a:gd name="connsiteX6" fmla="*/ 0 w 3143250"/>
              <a:gd name="connsiteY6" fmla="*/ 1884215 h 2979590"/>
              <a:gd name="connsiteX0" fmla="*/ 0 w 3108325"/>
              <a:gd name="connsiteY0" fmla="*/ 1885274 h 2980649"/>
              <a:gd name="connsiteX1" fmla="*/ 774700 w 3108325"/>
              <a:gd name="connsiteY1" fmla="*/ 2980649 h 2980649"/>
              <a:gd name="connsiteX2" fmla="*/ 1212850 w 3108325"/>
              <a:gd name="connsiteY2" fmla="*/ 2634574 h 2980649"/>
              <a:gd name="connsiteX3" fmla="*/ 3108325 w 3108325"/>
              <a:gd name="connsiteY3" fmla="*/ 129499 h 2980649"/>
              <a:gd name="connsiteX4" fmla="*/ 2987675 w 3108325"/>
              <a:gd name="connsiteY4" fmla="*/ 12024 h 2980649"/>
              <a:gd name="connsiteX5" fmla="*/ 958850 w 3108325"/>
              <a:gd name="connsiteY5" fmla="*/ 2202774 h 2980649"/>
              <a:gd name="connsiteX6" fmla="*/ 0 w 3108325"/>
              <a:gd name="connsiteY6" fmla="*/ 1885274 h 2980649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9023"/>
              <a:gd name="connsiteY0" fmla="*/ 1873250 h 2968625"/>
              <a:gd name="connsiteX1" fmla="*/ 774700 w 3109023"/>
              <a:gd name="connsiteY1" fmla="*/ 2968625 h 2968625"/>
              <a:gd name="connsiteX2" fmla="*/ 1212850 w 3109023"/>
              <a:gd name="connsiteY2" fmla="*/ 2622550 h 2968625"/>
              <a:gd name="connsiteX3" fmla="*/ 3108325 w 3109023"/>
              <a:gd name="connsiteY3" fmla="*/ 117475 h 2968625"/>
              <a:gd name="connsiteX4" fmla="*/ 2987675 w 3109023"/>
              <a:gd name="connsiteY4" fmla="*/ 0 h 2968625"/>
              <a:gd name="connsiteX5" fmla="*/ 958850 w 3109023"/>
              <a:gd name="connsiteY5" fmla="*/ 2190750 h 2968625"/>
              <a:gd name="connsiteX6" fmla="*/ 0 w 3109023"/>
              <a:gd name="connsiteY6" fmla="*/ 1873250 h 2968625"/>
              <a:gd name="connsiteX0" fmla="*/ 0 w 3126311"/>
              <a:gd name="connsiteY0" fmla="*/ 1873250 h 2968625"/>
              <a:gd name="connsiteX1" fmla="*/ 774700 w 3126311"/>
              <a:gd name="connsiteY1" fmla="*/ 2968625 h 2968625"/>
              <a:gd name="connsiteX2" fmla="*/ 1212850 w 3126311"/>
              <a:gd name="connsiteY2" fmla="*/ 2622550 h 2968625"/>
              <a:gd name="connsiteX3" fmla="*/ 3108325 w 3126311"/>
              <a:gd name="connsiteY3" fmla="*/ 117475 h 2968625"/>
              <a:gd name="connsiteX4" fmla="*/ 2987675 w 3126311"/>
              <a:gd name="connsiteY4" fmla="*/ 0 h 2968625"/>
              <a:gd name="connsiteX5" fmla="*/ 958850 w 3126311"/>
              <a:gd name="connsiteY5" fmla="*/ 2190750 h 2968625"/>
              <a:gd name="connsiteX6" fmla="*/ 0 w 3126311"/>
              <a:gd name="connsiteY6" fmla="*/ 1873250 h 296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6311" h="2968625">
                <a:moveTo>
                  <a:pt x="0" y="1873250"/>
                </a:moveTo>
                <a:cubicBezTo>
                  <a:pt x="407458" y="2012950"/>
                  <a:pt x="646642" y="2562225"/>
                  <a:pt x="774700" y="2968625"/>
                </a:cubicBezTo>
                <a:lnTo>
                  <a:pt x="1212850" y="2622550"/>
                </a:lnTo>
                <a:cubicBezTo>
                  <a:pt x="1577975" y="1917700"/>
                  <a:pt x="2155825" y="898525"/>
                  <a:pt x="3108325" y="117475"/>
                </a:cubicBezTo>
                <a:cubicBezTo>
                  <a:pt x="3161242" y="82550"/>
                  <a:pt x="3090333" y="22225"/>
                  <a:pt x="2987675" y="0"/>
                </a:cubicBezTo>
                <a:cubicBezTo>
                  <a:pt x="2302933" y="452967"/>
                  <a:pt x="1389592" y="1328208"/>
                  <a:pt x="958850" y="2190750"/>
                </a:cubicBezTo>
                <a:cubicBezTo>
                  <a:pt x="797983" y="1983317"/>
                  <a:pt x="745067" y="1096433"/>
                  <a:pt x="0" y="187325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4" descr="Image result for ucf copy">
            <a:extLst>
              <a:ext uri="{FF2B5EF4-FFF2-40B4-BE49-F238E27FC236}">
                <a16:creationId xmlns:a16="http://schemas.microsoft.com/office/drawing/2014/main" id="{F4C7220F-A6F1-144A-90B9-111E80ED5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366" y="3666398"/>
            <a:ext cx="2576037" cy="16175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66C6A8-51EA-2543-851B-1536C1A07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366" y="1494803"/>
            <a:ext cx="2576505" cy="161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392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2C60CD0-2A0A-46C5-A662-B5443EC26FD8}"/>
              </a:ext>
            </a:extLst>
          </p:cNvPr>
          <p:cNvSpPr/>
          <p:nvPr/>
        </p:nvSpPr>
        <p:spPr>
          <a:xfrm>
            <a:off x="0" y="-27590"/>
            <a:ext cx="12192000" cy="6885590"/>
          </a:xfrm>
          <a:prstGeom prst="rect">
            <a:avLst/>
          </a:prstGeom>
          <a:solidFill>
            <a:srgbClr val="349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6EC86-5DC4-4A48-A294-498F8AC311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7" t="26672" r="22054" b="9614"/>
          <a:stretch/>
        </p:blipFill>
        <p:spPr>
          <a:xfrm>
            <a:off x="838200" y="677188"/>
            <a:ext cx="10352314" cy="61808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60879-ABFE-443F-85A2-69ED7991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B12A2-C828-4863-9AE1-64BB10C16A26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F829A9-A468-4371-9E1B-C7DAD2D81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68" t="30225" r="21518" b="62715"/>
          <a:stretch/>
        </p:blipFill>
        <p:spPr>
          <a:xfrm>
            <a:off x="838200" y="105346"/>
            <a:ext cx="10352314" cy="7095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7C01C9-EDB1-481A-994B-C316B08B28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42" t="83731" r="45774" b="5833"/>
          <a:stretch/>
        </p:blipFill>
        <p:spPr>
          <a:xfrm>
            <a:off x="5199339" y="5812972"/>
            <a:ext cx="1774372" cy="104892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3E815BE0-F465-413E-8C29-D2864D477456}"/>
              </a:ext>
            </a:extLst>
          </p:cNvPr>
          <p:cNvSpPr/>
          <p:nvPr/>
        </p:nvSpPr>
        <p:spPr>
          <a:xfrm>
            <a:off x="4354283" y="6124994"/>
            <a:ext cx="511629" cy="46808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E272B1E-0358-4890-993D-BD1B5EFD6B0A}"/>
              </a:ext>
            </a:extLst>
          </p:cNvPr>
          <p:cNvGrpSpPr/>
          <p:nvPr/>
        </p:nvGrpSpPr>
        <p:grpSpPr>
          <a:xfrm>
            <a:off x="4790986" y="2028804"/>
            <a:ext cx="2894330" cy="4164739"/>
            <a:chOff x="4790986" y="2028804"/>
            <a:chExt cx="2894330" cy="416473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324F1C5-506F-45DC-8EDE-97880EF79919}"/>
                </a:ext>
              </a:extLst>
            </p:cNvPr>
            <p:cNvCxnSpPr>
              <a:cxnSpLocks/>
              <a:stCxn id="22" idx="7"/>
              <a:endCxn id="23" idx="3"/>
            </p:cNvCxnSpPr>
            <p:nvPr/>
          </p:nvCxnSpPr>
          <p:spPr>
            <a:xfrm flipV="1">
              <a:off x="4790986" y="2428340"/>
              <a:ext cx="2457627" cy="3765203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79C60AF-720F-4F80-80E4-7E79D238D681}"/>
                </a:ext>
              </a:extLst>
            </p:cNvPr>
            <p:cNvSpPr/>
            <p:nvPr/>
          </p:nvSpPr>
          <p:spPr>
            <a:xfrm>
              <a:off x="7173687" y="2028804"/>
              <a:ext cx="511629" cy="46808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3F96E1C0-8757-45C1-9691-E73DEB6B4D91}"/>
              </a:ext>
            </a:extLst>
          </p:cNvPr>
          <p:cNvSpPr/>
          <p:nvPr/>
        </p:nvSpPr>
        <p:spPr>
          <a:xfrm>
            <a:off x="4354285" y="1045028"/>
            <a:ext cx="511629" cy="4680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83186E-CB38-4284-8E3F-0656DF577CEC}"/>
              </a:ext>
            </a:extLst>
          </p:cNvPr>
          <p:cNvGrpSpPr/>
          <p:nvPr/>
        </p:nvGrpSpPr>
        <p:grpSpPr>
          <a:xfrm>
            <a:off x="4575389" y="1254620"/>
            <a:ext cx="3039592" cy="5229510"/>
            <a:chOff x="4747783" y="1340516"/>
            <a:chExt cx="3039592" cy="522951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BB74455-88E3-40F0-A94B-F7B7717D561F}"/>
                </a:ext>
              </a:extLst>
            </p:cNvPr>
            <p:cNvCxnSpPr>
              <a:cxnSpLocks/>
            </p:cNvCxnSpPr>
            <p:nvPr/>
          </p:nvCxnSpPr>
          <p:spPr>
            <a:xfrm>
              <a:off x="4747783" y="1340516"/>
              <a:ext cx="2728923" cy="4866555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02D58D1-7F3B-46E4-83A4-31B0479D352F}"/>
                </a:ext>
              </a:extLst>
            </p:cNvPr>
            <p:cNvSpPr/>
            <p:nvPr/>
          </p:nvSpPr>
          <p:spPr>
            <a:xfrm>
              <a:off x="7275746" y="6101941"/>
              <a:ext cx="511629" cy="4680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EBBBF3DD-C185-4AA9-A0E9-9C170E342D49}"/>
              </a:ext>
            </a:extLst>
          </p:cNvPr>
          <p:cNvSpPr/>
          <p:nvPr/>
        </p:nvSpPr>
        <p:spPr>
          <a:xfrm>
            <a:off x="4324184" y="2028804"/>
            <a:ext cx="511629" cy="468085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C20C7C1-0B4E-4C78-924E-129AE5102390}"/>
              </a:ext>
            </a:extLst>
          </p:cNvPr>
          <p:cNvGrpSpPr/>
          <p:nvPr/>
        </p:nvGrpSpPr>
        <p:grpSpPr>
          <a:xfrm>
            <a:off x="4760887" y="2428340"/>
            <a:ext cx="2924429" cy="3076798"/>
            <a:chOff x="4760887" y="2428340"/>
            <a:chExt cx="2924429" cy="307679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0E6283E-AED4-4CE4-A0E2-519014A8B96D}"/>
                </a:ext>
              </a:extLst>
            </p:cNvPr>
            <p:cNvCxnSpPr>
              <a:cxnSpLocks/>
              <a:stCxn id="14" idx="5"/>
              <a:endCxn id="15" idx="1"/>
            </p:cNvCxnSpPr>
            <p:nvPr/>
          </p:nvCxnSpPr>
          <p:spPr>
            <a:xfrm>
              <a:off x="4760887" y="2428340"/>
              <a:ext cx="2487726" cy="2677262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787271A-8AB4-4F6A-A19A-0CC7D009DCC9}"/>
                </a:ext>
              </a:extLst>
            </p:cNvPr>
            <p:cNvSpPr/>
            <p:nvPr/>
          </p:nvSpPr>
          <p:spPr>
            <a:xfrm>
              <a:off x="7173687" y="5037053"/>
              <a:ext cx="511629" cy="4680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195C858-1610-4D41-84D3-9FB616F787BC}"/>
              </a:ext>
            </a:extLst>
          </p:cNvPr>
          <p:cNvSpPr/>
          <p:nvPr/>
        </p:nvSpPr>
        <p:spPr>
          <a:xfrm>
            <a:off x="4354284" y="3096751"/>
            <a:ext cx="511629" cy="4680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5FBE038-2B3E-47B6-8EC0-094DBDE66B3E}"/>
              </a:ext>
            </a:extLst>
          </p:cNvPr>
          <p:cNvGrpSpPr/>
          <p:nvPr/>
        </p:nvGrpSpPr>
        <p:grpSpPr>
          <a:xfrm>
            <a:off x="4532550" y="3304547"/>
            <a:ext cx="3182911" cy="1229271"/>
            <a:chOff x="4639558" y="3405094"/>
            <a:chExt cx="3182911" cy="122927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1876F86-ED6B-4935-9B45-368842144D4B}"/>
                </a:ext>
              </a:extLst>
            </p:cNvPr>
            <p:cNvCxnSpPr>
              <a:cxnSpLocks/>
            </p:cNvCxnSpPr>
            <p:nvPr/>
          </p:nvCxnSpPr>
          <p:spPr>
            <a:xfrm>
              <a:off x="4639558" y="3405094"/>
              <a:ext cx="2896951" cy="995228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F27906E-2637-479B-B47E-F620C4113C00}"/>
                </a:ext>
              </a:extLst>
            </p:cNvPr>
            <p:cNvSpPr/>
            <p:nvPr/>
          </p:nvSpPr>
          <p:spPr>
            <a:xfrm>
              <a:off x="7310840" y="4166280"/>
              <a:ext cx="511629" cy="4680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96F9B663-676F-40CA-AECE-D47FB83CC304}"/>
              </a:ext>
            </a:extLst>
          </p:cNvPr>
          <p:cNvSpPr/>
          <p:nvPr/>
        </p:nvSpPr>
        <p:spPr>
          <a:xfrm>
            <a:off x="4354283" y="4065894"/>
            <a:ext cx="511629" cy="468085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A90E308-684E-4D2C-BFD2-C020977D2D83}"/>
              </a:ext>
            </a:extLst>
          </p:cNvPr>
          <p:cNvGrpSpPr/>
          <p:nvPr/>
        </p:nvGrpSpPr>
        <p:grpSpPr>
          <a:xfrm>
            <a:off x="4733461" y="989617"/>
            <a:ext cx="3016692" cy="3190296"/>
            <a:chOff x="4746168" y="1014037"/>
            <a:chExt cx="3016692" cy="319029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114132F-F8EF-441B-801E-ECB3828F1338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4746168" y="1413573"/>
              <a:ext cx="2579989" cy="2790760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17195E8-3C89-4EB8-B541-1921EA0288FB}"/>
                </a:ext>
              </a:extLst>
            </p:cNvPr>
            <p:cNvSpPr/>
            <p:nvPr/>
          </p:nvSpPr>
          <p:spPr>
            <a:xfrm>
              <a:off x="7251231" y="1014037"/>
              <a:ext cx="511629" cy="4680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67836CEC-E8FB-4045-84E8-E8C33E90C8A9}"/>
              </a:ext>
            </a:extLst>
          </p:cNvPr>
          <p:cNvSpPr/>
          <p:nvPr/>
        </p:nvSpPr>
        <p:spPr>
          <a:xfrm>
            <a:off x="4354283" y="5045611"/>
            <a:ext cx="511629" cy="468085"/>
          </a:xfrm>
          <a:prstGeom prst="ellipse">
            <a:avLst/>
          </a:prstGeom>
          <a:solidFill>
            <a:srgbClr val="E7B2E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745EF73-19AA-43DD-9AC4-CAD111F63537}"/>
              </a:ext>
            </a:extLst>
          </p:cNvPr>
          <p:cNvGrpSpPr/>
          <p:nvPr/>
        </p:nvGrpSpPr>
        <p:grpSpPr>
          <a:xfrm>
            <a:off x="4642756" y="3053620"/>
            <a:ext cx="3054722" cy="2241926"/>
            <a:chOff x="4630594" y="4046878"/>
            <a:chExt cx="3054722" cy="2241926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F63E70E-4BD3-450D-84EB-E8803DE7CB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0594" y="4308222"/>
              <a:ext cx="2661556" cy="1980582"/>
            </a:xfrm>
            <a:prstGeom prst="line">
              <a:avLst/>
            </a:prstGeom>
            <a:ln w="76200">
              <a:solidFill>
                <a:srgbClr val="E7B2E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67660AF-110C-493F-B5C8-C8B51B03C252}"/>
                </a:ext>
              </a:extLst>
            </p:cNvPr>
            <p:cNvSpPr/>
            <p:nvPr/>
          </p:nvSpPr>
          <p:spPr>
            <a:xfrm>
              <a:off x="7173687" y="4046878"/>
              <a:ext cx="511629" cy="468085"/>
            </a:xfrm>
            <a:prstGeom prst="ellipse">
              <a:avLst/>
            </a:prstGeom>
            <a:solidFill>
              <a:srgbClr val="E7B2E7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99587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3D Model 27">
                <a:extLst>
                  <a:ext uri="{FF2B5EF4-FFF2-40B4-BE49-F238E27FC236}">
                    <a16:creationId xmlns:a16="http://schemas.microsoft.com/office/drawing/2014/main" id="{98FD3951-93B8-41F7-8762-E3647FEEED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6867978"/>
                  </p:ext>
                </p:extLst>
              </p:nvPr>
            </p:nvGraphicFramePr>
            <p:xfrm rot="10800000">
              <a:off x="2298997" y="1980462"/>
              <a:ext cx="3650608" cy="3572558"/>
            </p:xfrm>
            <a:graphic>
              <a:graphicData uri="http://schemas.microsoft.com/office/drawing/2017/model3d">
                <am3d:model3d r:embed="rId2">
                  <am3d:spPr>
                    <a:xfrm rot="10800000">
                      <a:off x="0" y="0"/>
                      <a:ext cx="3650608" cy="3572558"/>
                    </a:xfrm>
                    <a:prstGeom prst="rect">
                      <a:avLst/>
                    </a:prstGeom>
                  </am3d:spPr>
                  <am3d:camera>
                    <am3d:pos x="0" y="0" z="811677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999986" d="1000000"/>
                    <am3d:preTrans dx="-57414988" dy="-17800378" dz="51247851"/>
                    <am3d:scale>
                      <am3d:sx n="1000000" d="1000000"/>
                      <am3d:sy n="1000000" d="1000000"/>
                      <am3d:sz n="1000000" d="1000000"/>
                    </am3d:scale>
                    <am3d:rot ax="82523" ay="1956467" az="4447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5826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3D Model 27">
                <a:extLst>
                  <a:ext uri="{FF2B5EF4-FFF2-40B4-BE49-F238E27FC236}">
                    <a16:creationId xmlns:a16="http://schemas.microsoft.com/office/drawing/2014/main" id="{98FD3951-93B8-41F7-8762-E3647FEEED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2298997" y="1980462"/>
                <a:ext cx="3650608" cy="3572558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246D0FCE-546F-4991-99FD-2B76854D5C4B}"/>
              </a:ext>
            </a:extLst>
          </p:cNvPr>
          <p:cNvSpPr/>
          <p:nvPr/>
        </p:nvSpPr>
        <p:spPr>
          <a:xfrm>
            <a:off x="-904897" y="306861"/>
            <a:ext cx="9829800" cy="7353300"/>
          </a:xfrm>
          <a:prstGeom prst="rect">
            <a:avLst/>
          </a:prstGeom>
          <a:blipFill dpi="0" rotWithShape="1">
            <a:blip r:embed="rId4">
              <a:alphaModFix amt="6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-431655" y="5257800"/>
            <a:ext cx="9111916" cy="16002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  <a:alpha val="31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BF8F15-F58A-714E-9AF2-710C8E1CC57E}"/>
              </a:ext>
            </a:extLst>
          </p:cNvPr>
          <p:cNvSpPr txBox="1"/>
          <p:nvPr/>
        </p:nvSpPr>
        <p:spPr>
          <a:xfrm flipH="1">
            <a:off x="7024659" y="2455880"/>
            <a:ext cx="51673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Who is a Records Custodian?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1F2368-97AB-B54A-9F62-E85AD98E55B1}"/>
              </a:ext>
            </a:extLst>
          </p:cNvPr>
          <p:cNvSpPr txBox="1"/>
          <p:nvPr/>
        </p:nvSpPr>
        <p:spPr>
          <a:xfrm flipH="1">
            <a:off x="7024660" y="4263816"/>
            <a:ext cx="51041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is Records Management?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D58D13-4195-3248-963D-75CE0507DBDC}"/>
              </a:ext>
            </a:extLst>
          </p:cNvPr>
          <p:cNvSpPr txBox="1"/>
          <p:nvPr/>
        </p:nvSpPr>
        <p:spPr>
          <a:xfrm flipH="1">
            <a:off x="7024659" y="4737725"/>
            <a:ext cx="39319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Resources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5CDC39-669C-4045-B20E-5EB9AB2124D1}"/>
              </a:ext>
            </a:extLst>
          </p:cNvPr>
          <p:cNvSpPr txBox="1"/>
          <p:nvPr/>
        </p:nvSpPr>
        <p:spPr>
          <a:xfrm flipH="1">
            <a:off x="7024660" y="3796753"/>
            <a:ext cx="44860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is a Public Record?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7EE3D9-DF17-5F46-BFA5-B4BD39AF7D99}"/>
              </a:ext>
            </a:extLst>
          </p:cNvPr>
          <p:cNvSpPr txBox="1"/>
          <p:nvPr/>
        </p:nvSpPr>
        <p:spPr>
          <a:xfrm flipH="1">
            <a:off x="7024661" y="2965091"/>
            <a:ext cx="50023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Why is Records Management important?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1B2048DB-7B7A-9B49-86D5-56080023C0B5}"/>
              </a:ext>
            </a:extLst>
          </p:cNvPr>
          <p:cNvSpPr txBox="1">
            <a:spLocks/>
          </p:cNvSpPr>
          <p:nvPr/>
        </p:nvSpPr>
        <p:spPr>
          <a:xfrm>
            <a:off x="1138311" y="130786"/>
            <a:ext cx="9915378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Topics for Discussion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B7C5E94-202A-7345-AB38-546E8E408F85}"/>
              </a:ext>
            </a:extLst>
          </p:cNvPr>
          <p:cNvCxnSpPr>
            <a:cxnSpLocks/>
          </p:cNvCxnSpPr>
          <p:nvPr/>
        </p:nvCxnSpPr>
        <p:spPr>
          <a:xfrm>
            <a:off x="1034705" y="87157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390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2">
            <a:extLst>
              <a:ext uri="{FF2B5EF4-FFF2-40B4-BE49-F238E27FC236}">
                <a16:creationId xmlns:a16="http://schemas.microsoft.com/office/drawing/2014/main" id="{B8346BC3-8C44-0041-93E9-E038402F7273}"/>
              </a:ext>
            </a:extLst>
          </p:cNvPr>
          <p:cNvSpPr txBox="1">
            <a:spLocks/>
          </p:cNvSpPr>
          <p:nvPr/>
        </p:nvSpPr>
        <p:spPr>
          <a:xfrm>
            <a:off x="1181100" y="130786"/>
            <a:ext cx="9829800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is a retention period?</a:t>
            </a:r>
          </a:p>
        </p:txBody>
      </p: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6DEEA346-26F6-1848-970D-80C876261ABB}"/>
              </a:ext>
            </a:extLst>
          </p:cNvPr>
          <p:cNvCxnSpPr>
            <a:cxnSpLocks/>
          </p:cNvCxnSpPr>
          <p:nvPr/>
        </p:nvCxnSpPr>
        <p:spPr>
          <a:xfrm>
            <a:off x="1181100" y="90365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1B6BFE9-02A1-174D-A65F-C7D18E582B70}"/>
              </a:ext>
            </a:extLst>
          </p:cNvPr>
          <p:cNvGrpSpPr/>
          <p:nvPr/>
        </p:nvGrpSpPr>
        <p:grpSpPr>
          <a:xfrm>
            <a:off x="1286543" y="2033895"/>
            <a:ext cx="3168532" cy="3534542"/>
            <a:chOff x="749300" y="1783745"/>
            <a:chExt cx="2363367" cy="2768493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0E475F9-912D-1E4C-A90E-EEDB03A800AF}"/>
                </a:ext>
              </a:extLst>
            </p:cNvPr>
            <p:cNvSpPr/>
            <p:nvPr/>
          </p:nvSpPr>
          <p:spPr>
            <a:xfrm rot="2438237">
              <a:off x="1893467" y="2609926"/>
              <a:ext cx="1219200" cy="1942312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21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9" name="Group 90">
              <a:extLst>
                <a:ext uri="{FF2B5EF4-FFF2-40B4-BE49-F238E27FC236}">
                  <a16:creationId xmlns:a16="http://schemas.microsoft.com/office/drawing/2014/main" id="{FA424E17-83B5-E046-8166-651A4CB060FD}"/>
                </a:ext>
              </a:extLst>
            </p:cNvPr>
            <p:cNvGrpSpPr/>
            <p:nvPr/>
          </p:nvGrpSpPr>
          <p:grpSpPr>
            <a:xfrm>
              <a:off x="749300" y="1783745"/>
              <a:ext cx="2341660" cy="2356455"/>
              <a:chOff x="749300" y="1783745"/>
              <a:chExt cx="2341660" cy="2356455"/>
            </a:xfrm>
          </p:grpSpPr>
          <p:sp>
            <p:nvSpPr>
              <p:cNvPr id="110" name="Freeform 64">
                <a:extLst>
                  <a:ext uri="{FF2B5EF4-FFF2-40B4-BE49-F238E27FC236}">
                    <a16:creationId xmlns:a16="http://schemas.microsoft.com/office/drawing/2014/main" id="{75F121EC-DA94-D34D-820E-C6FEB2655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300" y="1784350"/>
                <a:ext cx="2339975" cy="23558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74" y="0"/>
                  </a:cxn>
                  <a:cxn ang="0">
                    <a:pos x="1474" y="77"/>
                  </a:cxn>
                  <a:cxn ang="0">
                    <a:pos x="1473" y="107"/>
                  </a:cxn>
                  <a:cxn ang="0">
                    <a:pos x="1473" y="394"/>
                  </a:cxn>
                  <a:cxn ang="0">
                    <a:pos x="1472" y="441"/>
                  </a:cxn>
                  <a:cxn ang="0">
                    <a:pos x="1472" y="486"/>
                  </a:cxn>
                  <a:cxn ang="0">
                    <a:pos x="1471" y="530"/>
                  </a:cxn>
                  <a:cxn ang="0">
                    <a:pos x="1469" y="571"/>
                  </a:cxn>
                  <a:cxn ang="0">
                    <a:pos x="1466" y="610"/>
                  </a:cxn>
                  <a:cxn ang="0">
                    <a:pos x="1462" y="645"/>
                  </a:cxn>
                  <a:cxn ang="0">
                    <a:pos x="1456" y="677"/>
                  </a:cxn>
                  <a:cxn ang="0">
                    <a:pos x="1449" y="704"/>
                  </a:cxn>
                  <a:cxn ang="0">
                    <a:pos x="1440" y="726"/>
                  </a:cxn>
                  <a:cxn ang="0">
                    <a:pos x="1429" y="752"/>
                  </a:cxn>
                  <a:cxn ang="0">
                    <a:pos x="1415" y="781"/>
                  </a:cxn>
                  <a:cxn ang="0">
                    <a:pos x="1399" y="811"/>
                  </a:cxn>
                  <a:cxn ang="0">
                    <a:pos x="1380" y="843"/>
                  </a:cxn>
                  <a:cxn ang="0">
                    <a:pos x="1360" y="877"/>
                  </a:cxn>
                  <a:cxn ang="0">
                    <a:pos x="1338" y="911"/>
                  </a:cxn>
                  <a:cxn ang="0">
                    <a:pos x="1314" y="948"/>
                  </a:cxn>
                  <a:cxn ang="0">
                    <a:pos x="1289" y="984"/>
                  </a:cxn>
                  <a:cxn ang="0">
                    <a:pos x="1263" y="1021"/>
                  </a:cxn>
                  <a:cxn ang="0">
                    <a:pos x="1236" y="1058"/>
                  </a:cxn>
                  <a:cxn ang="0">
                    <a:pos x="1209" y="1094"/>
                  </a:cxn>
                  <a:cxn ang="0">
                    <a:pos x="1182" y="1131"/>
                  </a:cxn>
                  <a:cxn ang="0">
                    <a:pos x="1155" y="1166"/>
                  </a:cxn>
                  <a:cxn ang="0">
                    <a:pos x="1128" y="1202"/>
                  </a:cxn>
                  <a:cxn ang="0">
                    <a:pos x="1076" y="1269"/>
                  </a:cxn>
                  <a:cxn ang="0">
                    <a:pos x="1051" y="1300"/>
                  </a:cxn>
                  <a:cxn ang="0">
                    <a:pos x="1028" y="1330"/>
                  </a:cxn>
                  <a:cxn ang="0">
                    <a:pos x="1005" y="1357"/>
                  </a:cxn>
                  <a:cxn ang="0">
                    <a:pos x="985" y="1382"/>
                  </a:cxn>
                  <a:cxn ang="0">
                    <a:pos x="967" y="1404"/>
                  </a:cxn>
                  <a:cxn ang="0">
                    <a:pos x="950" y="1424"/>
                  </a:cxn>
                  <a:cxn ang="0">
                    <a:pos x="936" y="1441"/>
                  </a:cxn>
                  <a:cxn ang="0">
                    <a:pos x="925" y="1454"/>
                  </a:cxn>
                  <a:cxn ang="0">
                    <a:pos x="917" y="1464"/>
                  </a:cxn>
                  <a:cxn ang="0">
                    <a:pos x="912" y="1470"/>
                  </a:cxn>
                  <a:cxn ang="0">
                    <a:pos x="910" y="1472"/>
                  </a:cxn>
                  <a:cxn ang="0">
                    <a:pos x="911" y="1470"/>
                  </a:cxn>
                  <a:cxn ang="0">
                    <a:pos x="902" y="1477"/>
                  </a:cxn>
                  <a:cxn ang="0">
                    <a:pos x="895" y="1481"/>
                  </a:cxn>
                  <a:cxn ang="0">
                    <a:pos x="890" y="1483"/>
                  </a:cxn>
                  <a:cxn ang="0">
                    <a:pos x="888" y="1484"/>
                  </a:cxn>
                  <a:cxn ang="0">
                    <a:pos x="0" y="1484"/>
                  </a:cxn>
                  <a:cxn ang="0">
                    <a:pos x="0" y="0"/>
                  </a:cxn>
                </a:cxnLst>
                <a:rect l="0" t="0" r="r" b="b"/>
                <a:pathLst>
                  <a:path w="1474" h="1484">
                    <a:moveTo>
                      <a:pt x="0" y="0"/>
                    </a:moveTo>
                    <a:lnTo>
                      <a:pt x="1474" y="0"/>
                    </a:lnTo>
                    <a:lnTo>
                      <a:pt x="1474" y="77"/>
                    </a:lnTo>
                    <a:lnTo>
                      <a:pt x="1473" y="107"/>
                    </a:lnTo>
                    <a:lnTo>
                      <a:pt x="1473" y="394"/>
                    </a:lnTo>
                    <a:lnTo>
                      <a:pt x="1472" y="441"/>
                    </a:lnTo>
                    <a:lnTo>
                      <a:pt x="1472" y="486"/>
                    </a:lnTo>
                    <a:lnTo>
                      <a:pt x="1471" y="530"/>
                    </a:lnTo>
                    <a:lnTo>
                      <a:pt x="1469" y="571"/>
                    </a:lnTo>
                    <a:lnTo>
                      <a:pt x="1466" y="610"/>
                    </a:lnTo>
                    <a:lnTo>
                      <a:pt x="1462" y="645"/>
                    </a:lnTo>
                    <a:lnTo>
                      <a:pt x="1456" y="677"/>
                    </a:lnTo>
                    <a:lnTo>
                      <a:pt x="1449" y="704"/>
                    </a:lnTo>
                    <a:lnTo>
                      <a:pt x="1440" y="726"/>
                    </a:lnTo>
                    <a:lnTo>
                      <a:pt x="1429" y="752"/>
                    </a:lnTo>
                    <a:lnTo>
                      <a:pt x="1415" y="781"/>
                    </a:lnTo>
                    <a:lnTo>
                      <a:pt x="1399" y="811"/>
                    </a:lnTo>
                    <a:lnTo>
                      <a:pt x="1380" y="843"/>
                    </a:lnTo>
                    <a:lnTo>
                      <a:pt x="1360" y="877"/>
                    </a:lnTo>
                    <a:lnTo>
                      <a:pt x="1338" y="911"/>
                    </a:lnTo>
                    <a:lnTo>
                      <a:pt x="1314" y="948"/>
                    </a:lnTo>
                    <a:lnTo>
                      <a:pt x="1289" y="984"/>
                    </a:lnTo>
                    <a:lnTo>
                      <a:pt x="1263" y="1021"/>
                    </a:lnTo>
                    <a:lnTo>
                      <a:pt x="1236" y="1058"/>
                    </a:lnTo>
                    <a:lnTo>
                      <a:pt x="1209" y="1094"/>
                    </a:lnTo>
                    <a:lnTo>
                      <a:pt x="1182" y="1131"/>
                    </a:lnTo>
                    <a:lnTo>
                      <a:pt x="1155" y="1166"/>
                    </a:lnTo>
                    <a:lnTo>
                      <a:pt x="1128" y="1202"/>
                    </a:lnTo>
                    <a:lnTo>
                      <a:pt x="1076" y="1269"/>
                    </a:lnTo>
                    <a:lnTo>
                      <a:pt x="1051" y="1300"/>
                    </a:lnTo>
                    <a:lnTo>
                      <a:pt x="1028" y="1330"/>
                    </a:lnTo>
                    <a:lnTo>
                      <a:pt x="1005" y="1357"/>
                    </a:lnTo>
                    <a:lnTo>
                      <a:pt x="985" y="1382"/>
                    </a:lnTo>
                    <a:lnTo>
                      <a:pt x="967" y="1404"/>
                    </a:lnTo>
                    <a:lnTo>
                      <a:pt x="950" y="1424"/>
                    </a:lnTo>
                    <a:lnTo>
                      <a:pt x="936" y="1441"/>
                    </a:lnTo>
                    <a:lnTo>
                      <a:pt x="925" y="1454"/>
                    </a:lnTo>
                    <a:lnTo>
                      <a:pt x="917" y="1464"/>
                    </a:lnTo>
                    <a:lnTo>
                      <a:pt x="912" y="1470"/>
                    </a:lnTo>
                    <a:lnTo>
                      <a:pt x="910" y="1472"/>
                    </a:lnTo>
                    <a:lnTo>
                      <a:pt x="911" y="1470"/>
                    </a:lnTo>
                    <a:lnTo>
                      <a:pt x="902" y="1477"/>
                    </a:lnTo>
                    <a:lnTo>
                      <a:pt x="895" y="1481"/>
                    </a:lnTo>
                    <a:lnTo>
                      <a:pt x="890" y="1483"/>
                    </a:lnTo>
                    <a:lnTo>
                      <a:pt x="888" y="1484"/>
                    </a:lnTo>
                    <a:lnTo>
                      <a:pt x="0" y="1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317500" dist="304800" dir="2340000" sx="90000" sy="90000" algn="tl" rotWithShape="0">
                  <a:prstClr val="black">
                    <a:alpha val="29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 65">
                <a:extLst>
                  <a:ext uri="{FF2B5EF4-FFF2-40B4-BE49-F238E27FC236}">
                    <a16:creationId xmlns:a16="http://schemas.microsoft.com/office/drawing/2014/main" id="{3A0B6C9C-2432-F842-A025-5A2EEB8A6A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6938" y="2936875"/>
                <a:ext cx="868363" cy="1184275"/>
              </a:xfrm>
              <a:custGeom>
                <a:avLst/>
                <a:gdLst/>
                <a:ahLst/>
                <a:cxnLst>
                  <a:cxn ang="0">
                    <a:pos x="536" y="26"/>
                  </a:cxn>
                  <a:cxn ang="0">
                    <a:pos x="506" y="85"/>
                  </a:cxn>
                  <a:cxn ang="0">
                    <a:pos x="467" y="151"/>
                  </a:cxn>
                  <a:cxn ang="0">
                    <a:pos x="421" y="222"/>
                  </a:cxn>
                  <a:cxn ang="0">
                    <a:pos x="370" y="295"/>
                  </a:cxn>
                  <a:cxn ang="0">
                    <a:pos x="316" y="368"/>
                  </a:cxn>
                  <a:cxn ang="0">
                    <a:pos x="262" y="440"/>
                  </a:cxn>
                  <a:cxn ang="0">
                    <a:pos x="183" y="543"/>
                  </a:cxn>
                  <a:cxn ang="0">
                    <a:pos x="135" y="604"/>
                  </a:cxn>
                  <a:cxn ang="0">
                    <a:pos x="92" y="656"/>
                  </a:cxn>
                  <a:cxn ang="0">
                    <a:pos x="57" y="698"/>
                  </a:cxn>
                  <a:cxn ang="0">
                    <a:pos x="32" y="728"/>
                  </a:cxn>
                  <a:cxn ang="0">
                    <a:pos x="19" y="744"/>
                  </a:cxn>
                  <a:cxn ang="0">
                    <a:pos x="18" y="744"/>
                  </a:cxn>
                  <a:cxn ang="0">
                    <a:pos x="29" y="726"/>
                  </a:cxn>
                  <a:cxn ang="0">
                    <a:pos x="34" y="696"/>
                  </a:cxn>
                  <a:cxn ang="0">
                    <a:pos x="33" y="663"/>
                  </a:cxn>
                  <a:cxn ang="0">
                    <a:pos x="28" y="627"/>
                  </a:cxn>
                  <a:cxn ang="0">
                    <a:pos x="21" y="583"/>
                  </a:cxn>
                  <a:cxn ang="0">
                    <a:pos x="13" y="537"/>
                  </a:cxn>
                  <a:cxn ang="0">
                    <a:pos x="7" y="497"/>
                  </a:cxn>
                  <a:cxn ang="0">
                    <a:pos x="2" y="467"/>
                  </a:cxn>
                  <a:cxn ang="0">
                    <a:pos x="0" y="456"/>
                  </a:cxn>
                  <a:cxn ang="0">
                    <a:pos x="9" y="451"/>
                  </a:cxn>
                  <a:cxn ang="0">
                    <a:pos x="36" y="436"/>
                  </a:cxn>
                  <a:cxn ang="0">
                    <a:pos x="76" y="413"/>
                  </a:cxn>
                  <a:cxn ang="0">
                    <a:pos x="126" y="382"/>
                  </a:cxn>
                  <a:cxn ang="0">
                    <a:pos x="184" y="344"/>
                  </a:cxn>
                  <a:cxn ang="0">
                    <a:pos x="246" y="301"/>
                  </a:cxn>
                  <a:cxn ang="0">
                    <a:pos x="342" y="228"/>
                  </a:cxn>
                  <a:cxn ang="0">
                    <a:pos x="405" y="174"/>
                  </a:cxn>
                  <a:cxn ang="0">
                    <a:pos x="460" y="119"/>
                  </a:cxn>
                  <a:cxn ang="0">
                    <a:pos x="508" y="62"/>
                  </a:cxn>
                  <a:cxn ang="0">
                    <a:pos x="547" y="0"/>
                  </a:cxn>
                </a:cxnLst>
                <a:rect l="0" t="0" r="r" b="b"/>
                <a:pathLst>
                  <a:path w="547" h="746">
                    <a:moveTo>
                      <a:pt x="547" y="0"/>
                    </a:moveTo>
                    <a:lnTo>
                      <a:pt x="536" y="26"/>
                    </a:lnTo>
                    <a:lnTo>
                      <a:pt x="522" y="55"/>
                    </a:lnTo>
                    <a:lnTo>
                      <a:pt x="506" y="85"/>
                    </a:lnTo>
                    <a:lnTo>
                      <a:pt x="487" y="117"/>
                    </a:lnTo>
                    <a:lnTo>
                      <a:pt x="467" y="151"/>
                    </a:lnTo>
                    <a:lnTo>
                      <a:pt x="445" y="185"/>
                    </a:lnTo>
                    <a:lnTo>
                      <a:pt x="421" y="222"/>
                    </a:lnTo>
                    <a:lnTo>
                      <a:pt x="396" y="258"/>
                    </a:lnTo>
                    <a:lnTo>
                      <a:pt x="370" y="295"/>
                    </a:lnTo>
                    <a:lnTo>
                      <a:pt x="343" y="332"/>
                    </a:lnTo>
                    <a:lnTo>
                      <a:pt x="316" y="368"/>
                    </a:lnTo>
                    <a:lnTo>
                      <a:pt x="289" y="405"/>
                    </a:lnTo>
                    <a:lnTo>
                      <a:pt x="262" y="440"/>
                    </a:lnTo>
                    <a:lnTo>
                      <a:pt x="235" y="476"/>
                    </a:lnTo>
                    <a:lnTo>
                      <a:pt x="183" y="543"/>
                    </a:lnTo>
                    <a:lnTo>
                      <a:pt x="158" y="574"/>
                    </a:lnTo>
                    <a:lnTo>
                      <a:pt x="135" y="604"/>
                    </a:lnTo>
                    <a:lnTo>
                      <a:pt x="112" y="631"/>
                    </a:lnTo>
                    <a:lnTo>
                      <a:pt x="92" y="656"/>
                    </a:lnTo>
                    <a:lnTo>
                      <a:pt x="74" y="678"/>
                    </a:lnTo>
                    <a:lnTo>
                      <a:pt x="57" y="698"/>
                    </a:lnTo>
                    <a:lnTo>
                      <a:pt x="43" y="715"/>
                    </a:lnTo>
                    <a:lnTo>
                      <a:pt x="32" y="728"/>
                    </a:lnTo>
                    <a:lnTo>
                      <a:pt x="24" y="738"/>
                    </a:lnTo>
                    <a:lnTo>
                      <a:pt x="19" y="744"/>
                    </a:lnTo>
                    <a:lnTo>
                      <a:pt x="17" y="746"/>
                    </a:lnTo>
                    <a:lnTo>
                      <a:pt x="18" y="744"/>
                    </a:lnTo>
                    <a:lnTo>
                      <a:pt x="24" y="736"/>
                    </a:lnTo>
                    <a:lnTo>
                      <a:pt x="29" y="726"/>
                    </a:lnTo>
                    <a:lnTo>
                      <a:pt x="33" y="712"/>
                    </a:lnTo>
                    <a:lnTo>
                      <a:pt x="34" y="696"/>
                    </a:lnTo>
                    <a:lnTo>
                      <a:pt x="34" y="676"/>
                    </a:lnTo>
                    <a:lnTo>
                      <a:pt x="33" y="663"/>
                    </a:lnTo>
                    <a:lnTo>
                      <a:pt x="31" y="646"/>
                    </a:lnTo>
                    <a:lnTo>
                      <a:pt x="28" y="627"/>
                    </a:lnTo>
                    <a:lnTo>
                      <a:pt x="25" y="605"/>
                    </a:lnTo>
                    <a:lnTo>
                      <a:pt x="21" y="583"/>
                    </a:lnTo>
                    <a:lnTo>
                      <a:pt x="18" y="560"/>
                    </a:lnTo>
                    <a:lnTo>
                      <a:pt x="13" y="537"/>
                    </a:lnTo>
                    <a:lnTo>
                      <a:pt x="10" y="516"/>
                    </a:lnTo>
                    <a:lnTo>
                      <a:pt x="7" y="497"/>
                    </a:lnTo>
                    <a:lnTo>
                      <a:pt x="4" y="480"/>
                    </a:lnTo>
                    <a:lnTo>
                      <a:pt x="2" y="467"/>
                    </a:lnTo>
                    <a:lnTo>
                      <a:pt x="0" y="459"/>
                    </a:lnTo>
                    <a:lnTo>
                      <a:pt x="0" y="456"/>
                    </a:lnTo>
                    <a:lnTo>
                      <a:pt x="2" y="455"/>
                    </a:lnTo>
                    <a:lnTo>
                      <a:pt x="9" y="451"/>
                    </a:lnTo>
                    <a:lnTo>
                      <a:pt x="21" y="445"/>
                    </a:lnTo>
                    <a:lnTo>
                      <a:pt x="36" y="436"/>
                    </a:lnTo>
                    <a:lnTo>
                      <a:pt x="54" y="426"/>
                    </a:lnTo>
                    <a:lnTo>
                      <a:pt x="76" y="413"/>
                    </a:lnTo>
                    <a:lnTo>
                      <a:pt x="100" y="398"/>
                    </a:lnTo>
                    <a:lnTo>
                      <a:pt x="126" y="382"/>
                    </a:lnTo>
                    <a:lnTo>
                      <a:pt x="154" y="364"/>
                    </a:lnTo>
                    <a:lnTo>
                      <a:pt x="184" y="344"/>
                    </a:lnTo>
                    <a:lnTo>
                      <a:pt x="214" y="323"/>
                    </a:lnTo>
                    <a:lnTo>
                      <a:pt x="246" y="301"/>
                    </a:lnTo>
                    <a:lnTo>
                      <a:pt x="278" y="278"/>
                    </a:lnTo>
                    <a:lnTo>
                      <a:pt x="342" y="228"/>
                    </a:lnTo>
                    <a:lnTo>
                      <a:pt x="373" y="201"/>
                    </a:lnTo>
                    <a:lnTo>
                      <a:pt x="405" y="174"/>
                    </a:lnTo>
                    <a:lnTo>
                      <a:pt x="433" y="147"/>
                    </a:lnTo>
                    <a:lnTo>
                      <a:pt x="460" y="119"/>
                    </a:lnTo>
                    <a:lnTo>
                      <a:pt x="485" y="91"/>
                    </a:lnTo>
                    <a:lnTo>
                      <a:pt x="508" y="62"/>
                    </a:lnTo>
                    <a:lnTo>
                      <a:pt x="527" y="34"/>
                    </a:lnTo>
                    <a:lnTo>
                      <a:pt x="547" y="0"/>
                    </a:lnTo>
                    <a:close/>
                  </a:path>
                </a:pathLst>
              </a:custGeom>
              <a:gradFill flip="none" rotWithShape="1">
                <a:gsLst>
                  <a:gs pos="49000">
                    <a:sysClr val="window" lastClr="FFFFFF">
                      <a:lumMod val="85000"/>
                    </a:sysClr>
                  </a:gs>
                  <a:gs pos="66000">
                    <a:sysClr val="window" lastClr="FFFFFF"/>
                  </a:gs>
                </a:gsLst>
                <a:lin ang="13200000" scaled="0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2" name="Group 85">
                <a:extLst>
                  <a:ext uri="{FF2B5EF4-FFF2-40B4-BE49-F238E27FC236}">
                    <a16:creationId xmlns:a16="http://schemas.microsoft.com/office/drawing/2014/main" id="{D7FE7A50-C336-524A-881A-71327B68AA7E}"/>
                  </a:ext>
                </a:extLst>
              </p:cNvPr>
              <p:cNvGrpSpPr/>
              <p:nvPr/>
            </p:nvGrpSpPr>
            <p:grpSpPr>
              <a:xfrm>
                <a:off x="749509" y="1783745"/>
                <a:ext cx="2341451" cy="2355117"/>
                <a:chOff x="3578673" y="2063750"/>
                <a:chExt cx="1631950" cy="1641475"/>
              </a:xfrm>
            </p:grpSpPr>
            <p:sp>
              <p:nvSpPr>
                <p:cNvPr id="113" name="Freeform 15">
                  <a:extLst>
                    <a:ext uri="{FF2B5EF4-FFF2-40B4-BE49-F238E27FC236}">
                      <a16:creationId xmlns:a16="http://schemas.microsoft.com/office/drawing/2014/main" id="{341BE3CE-E924-5949-A987-06355E3349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8673" y="2063750"/>
                  <a:ext cx="1631950" cy="164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28" y="0"/>
                    </a:cxn>
                    <a:cxn ang="0">
                      <a:pos x="1028" y="54"/>
                    </a:cxn>
                    <a:cxn ang="0">
                      <a:pos x="1027" y="75"/>
                    </a:cxn>
                    <a:cxn ang="0">
                      <a:pos x="1027" y="276"/>
                    </a:cxn>
                    <a:cxn ang="0">
                      <a:pos x="1026" y="308"/>
                    </a:cxn>
                    <a:cxn ang="0">
                      <a:pos x="1026" y="340"/>
                    </a:cxn>
                    <a:cxn ang="0">
                      <a:pos x="1026" y="370"/>
                    </a:cxn>
                    <a:cxn ang="0">
                      <a:pos x="1024" y="399"/>
                    </a:cxn>
                    <a:cxn ang="0">
                      <a:pos x="1022" y="427"/>
                    </a:cxn>
                    <a:cxn ang="0">
                      <a:pos x="1019" y="451"/>
                    </a:cxn>
                    <a:cxn ang="0">
                      <a:pos x="1015" y="473"/>
                    </a:cxn>
                    <a:cxn ang="0">
                      <a:pos x="1010" y="492"/>
                    </a:cxn>
                    <a:cxn ang="0">
                      <a:pos x="1004" y="507"/>
                    </a:cxn>
                    <a:cxn ang="0">
                      <a:pos x="990" y="531"/>
                    </a:cxn>
                    <a:cxn ang="0">
                      <a:pos x="977" y="551"/>
                    </a:cxn>
                    <a:cxn ang="0">
                      <a:pos x="961" y="571"/>
                    </a:cxn>
                    <a:cxn ang="0">
                      <a:pos x="943" y="591"/>
                    </a:cxn>
                    <a:cxn ang="0">
                      <a:pos x="924" y="610"/>
                    </a:cxn>
                    <a:cxn ang="0">
                      <a:pos x="904" y="629"/>
                    </a:cxn>
                    <a:cxn ang="0">
                      <a:pos x="883" y="648"/>
                    </a:cxn>
                    <a:cxn ang="0">
                      <a:pos x="861" y="666"/>
                    </a:cxn>
                    <a:cxn ang="0">
                      <a:pos x="816" y="701"/>
                    </a:cxn>
                    <a:cxn ang="0">
                      <a:pos x="794" y="718"/>
                    </a:cxn>
                    <a:cxn ang="0">
                      <a:pos x="771" y="733"/>
                    </a:cxn>
                    <a:cxn ang="0">
                      <a:pos x="750" y="748"/>
                    </a:cxn>
                    <a:cxn ang="0">
                      <a:pos x="729" y="762"/>
                    </a:cxn>
                    <a:cxn ang="0">
                      <a:pos x="710" y="774"/>
                    </a:cxn>
                    <a:cxn ang="0">
                      <a:pos x="692" y="786"/>
                    </a:cxn>
                    <a:cxn ang="0">
                      <a:pos x="675" y="796"/>
                    </a:cxn>
                    <a:cxn ang="0">
                      <a:pos x="659" y="805"/>
                    </a:cxn>
                    <a:cxn ang="0">
                      <a:pos x="647" y="812"/>
                    </a:cxn>
                    <a:cxn ang="0">
                      <a:pos x="636" y="819"/>
                    </a:cxn>
                    <a:cxn ang="0">
                      <a:pos x="628" y="823"/>
                    </a:cxn>
                    <a:cxn ang="0">
                      <a:pos x="624" y="826"/>
                    </a:cxn>
                    <a:cxn ang="0">
                      <a:pos x="622" y="826"/>
                    </a:cxn>
                    <a:cxn ang="0">
                      <a:pos x="622" y="828"/>
                    </a:cxn>
                    <a:cxn ang="0">
                      <a:pos x="624" y="834"/>
                    </a:cxn>
                    <a:cxn ang="0">
                      <a:pos x="625" y="843"/>
                    </a:cxn>
                    <a:cxn ang="0">
                      <a:pos x="627" y="854"/>
                    </a:cxn>
                    <a:cxn ang="0">
                      <a:pos x="629" y="868"/>
                    </a:cxn>
                    <a:cxn ang="0">
                      <a:pos x="631" y="882"/>
                    </a:cxn>
                    <a:cxn ang="0">
                      <a:pos x="634" y="898"/>
                    </a:cxn>
                    <a:cxn ang="0">
                      <a:pos x="636" y="915"/>
                    </a:cxn>
                    <a:cxn ang="0">
                      <a:pos x="639" y="930"/>
                    </a:cxn>
                    <a:cxn ang="0">
                      <a:pos x="641" y="945"/>
                    </a:cxn>
                    <a:cxn ang="0">
                      <a:pos x="643" y="959"/>
                    </a:cxn>
                    <a:cxn ang="0">
                      <a:pos x="645" y="971"/>
                    </a:cxn>
                    <a:cxn ang="0">
                      <a:pos x="645" y="980"/>
                    </a:cxn>
                    <a:cxn ang="0">
                      <a:pos x="645" y="993"/>
                    </a:cxn>
                    <a:cxn ang="0">
                      <a:pos x="645" y="1004"/>
                    </a:cxn>
                    <a:cxn ang="0">
                      <a:pos x="642" y="1013"/>
                    </a:cxn>
                    <a:cxn ang="0">
                      <a:pos x="639" y="1020"/>
                    </a:cxn>
                    <a:cxn ang="0">
                      <a:pos x="635" y="1026"/>
                    </a:cxn>
                    <a:cxn ang="0">
                      <a:pos x="635" y="1025"/>
                    </a:cxn>
                    <a:cxn ang="0">
                      <a:pos x="630" y="1030"/>
                    </a:cxn>
                    <a:cxn ang="0">
                      <a:pos x="625" y="1033"/>
                    </a:cxn>
                    <a:cxn ang="0">
                      <a:pos x="621" y="1034"/>
                    </a:cxn>
                    <a:cxn ang="0">
                      <a:pos x="0" y="10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28" h="1034">
                      <a:moveTo>
                        <a:pt x="0" y="0"/>
                      </a:moveTo>
                      <a:lnTo>
                        <a:pt x="1028" y="0"/>
                      </a:lnTo>
                      <a:lnTo>
                        <a:pt x="1028" y="54"/>
                      </a:lnTo>
                      <a:lnTo>
                        <a:pt x="1027" y="75"/>
                      </a:lnTo>
                      <a:lnTo>
                        <a:pt x="1027" y="276"/>
                      </a:lnTo>
                      <a:lnTo>
                        <a:pt x="1026" y="308"/>
                      </a:lnTo>
                      <a:lnTo>
                        <a:pt x="1026" y="340"/>
                      </a:lnTo>
                      <a:lnTo>
                        <a:pt x="1026" y="370"/>
                      </a:lnTo>
                      <a:lnTo>
                        <a:pt x="1024" y="399"/>
                      </a:lnTo>
                      <a:lnTo>
                        <a:pt x="1022" y="427"/>
                      </a:lnTo>
                      <a:lnTo>
                        <a:pt x="1019" y="451"/>
                      </a:lnTo>
                      <a:lnTo>
                        <a:pt x="1015" y="473"/>
                      </a:lnTo>
                      <a:lnTo>
                        <a:pt x="1010" y="492"/>
                      </a:lnTo>
                      <a:lnTo>
                        <a:pt x="1004" y="507"/>
                      </a:lnTo>
                      <a:lnTo>
                        <a:pt x="990" y="531"/>
                      </a:lnTo>
                      <a:lnTo>
                        <a:pt x="977" y="551"/>
                      </a:lnTo>
                      <a:lnTo>
                        <a:pt x="961" y="571"/>
                      </a:lnTo>
                      <a:lnTo>
                        <a:pt x="943" y="591"/>
                      </a:lnTo>
                      <a:lnTo>
                        <a:pt x="924" y="610"/>
                      </a:lnTo>
                      <a:lnTo>
                        <a:pt x="904" y="629"/>
                      </a:lnTo>
                      <a:lnTo>
                        <a:pt x="883" y="648"/>
                      </a:lnTo>
                      <a:lnTo>
                        <a:pt x="861" y="666"/>
                      </a:lnTo>
                      <a:lnTo>
                        <a:pt x="816" y="701"/>
                      </a:lnTo>
                      <a:lnTo>
                        <a:pt x="794" y="718"/>
                      </a:lnTo>
                      <a:lnTo>
                        <a:pt x="771" y="733"/>
                      </a:lnTo>
                      <a:lnTo>
                        <a:pt x="750" y="748"/>
                      </a:lnTo>
                      <a:lnTo>
                        <a:pt x="729" y="762"/>
                      </a:lnTo>
                      <a:lnTo>
                        <a:pt x="710" y="774"/>
                      </a:lnTo>
                      <a:lnTo>
                        <a:pt x="692" y="786"/>
                      </a:lnTo>
                      <a:lnTo>
                        <a:pt x="675" y="796"/>
                      </a:lnTo>
                      <a:lnTo>
                        <a:pt x="659" y="805"/>
                      </a:lnTo>
                      <a:lnTo>
                        <a:pt x="647" y="812"/>
                      </a:lnTo>
                      <a:lnTo>
                        <a:pt x="636" y="819"/>
                      </a:lnTo>
                      <a:lnTo>
                        <a:pt x="628" y="823"/>
                      </a:lnTo>
                      <a:lnTo>
                        <a:pt x="624" y="826"/>
                      </a:lnTo>
                      <a:lnTo>
                        <a:pt x="622" y="826"/>
                      </a:lnTo>
                      <a:lnTo>
                        <a:pt x="622" y="828"/>
                      </a:lnTo>
                      <a:lnTo>
                        <a:pt x="624" y="834"/>
                      </a:lnTo>
                      <a:lnTo>
                        <a:pt x="625" y="843"/>
                      </a:lnTo>
                      <a:lnTo>
                        <a:pt x="627" y="854"/>
                      </a:lnTo>
                      <a:lnTo>
                        <a:pt x="629" y="868"/>
                      </a:lnTo>
                      <a:lnTo>
                        <a:pt x="631" y="882"/>
                      </a:lnTo>
                      <a:lnTo>
                        <a:pt x="634" y="898"/>
                      </a:lnTo>
                      <a:lnTo>
                        <a:pt x="636" y="915"/>
                      </a:lnTo>
                      <a:lnTo>
                        <a:pt x="639" y="930"/>
                      </a:lnTo>
                      <a:lnTo>
                        <a:pt x="641" y="945"/>
                      </a:lnTo>
                      <a:lnTo>
                        <a:pt x="643" y="959"/>
                      </a:lnTo>
                      <a:lnTo>
                        <a:pt x="645" y="971"/>
                      </a:lnTo>
                      <a:lnTo>
                        <a:pt x="645" y="980"/>
                      </a:lnTo>
                      <a:lnTo>
                        <a:pt x="645" y="993"/>
                      </a:lnTo>
                      <a:lnTo>
                        <a:pt x="645" y="1004"/>
                      </a:lnTo>
                      <a:lnTo>
                        <a:pt x="642" y="1013"/>
                      </a:lnTo>
                      <a:lnTo>
                        <a:pt x="639" y="1020"/>
                      </a:lnTo>
                      <a:lnTo>
                        <a:pt x="635" y="1026"/>
                      </a:lnTo>
                      <a:lnTo>
                        <a:pt x="635" y="1025"/>
                      </a:lnTo>
                      <a:lnTo>
                        <a:pt x="630" y="1030"/>
                      </a:lnTo>
                      <a:lnTo>
                        <a:pt x="625" y="1033"/>
                      </a:lnTo>
                      <a:lnTo>
                        <a:pt x="621" y="1034"/>
                      </a:lnTo>
                      <a:lnTo>
                        <a:pt x="0" y="10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CE220">
                    <a:alpha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lang="en-US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effectLst/>
                      <a:uLnTx/>
                      <a:uFillTx/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The </a:t>
                  </a:r>
                  <a:r>
                    <a:rPr kumimoji="0" 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effectLst/>
                      <a:uLnTx/>
                      <a:uFillTx/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minimum </a:t>
                  </a:r>
                  <a:r>
                    <a:rPr kumimoji="0" lang="en-US" sz="1800" b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effectLst/>
                      <a:uLnTx/>
                      <a:uFillTx/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amount of time we’re required to retain a record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114" name="Freeform 16">
                  <a:extLst>
                    <a:ext uri="{FF2B5EF4-FFF2-40B4-BE49-F238E27FC236}">
                      <a16:creationId xmlns:a16="http://schemas.microsoft.com/office/drawing/2014/main" id="{2C3DC56B-E000-EF4C-B2CD-3719778FCC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4809" y="2868502"/>
                  <a:ext cx="606425" cy="823913"/>
                </a:xfrm>
                <a:custGeom>
                  <a:avLst/>
                  <a:gdLst/>
                  <a:ahLst/>
                  <a:cxnLst>
                    <a:cxn ang="0">
                      <a:pos x="373" y="21"/>
                    </a:cxn>
                    <a:cxn ang="0">
                      <a:pos x="348" y="70"/>
                    </a:cxn>
                    <a:cxn ang="0">
                      <a:pos x="315" y="124"/>
                    </a:cxn>
                    <a:cxn ang="0">
                      <a:pos x="276" y="180"/>
                    </a:cxn>
                    <a:cxn ang="0">
                      <a:pos x="216" y="265"/>
                    </a:cxn>
                    <a:cxn ang="0">
                      <a:pos x="179" y="314"/>
                    </a:cxn>
                    <a:cxn ang="0">
                      <a:pos x="142" y="361"/>
                    </a:cxn>
                    <a:cxn ang="0">
                      <a:pos x="108" y="403"/>
                    </a:cxn>
                    <a:cxn ang="0">
                      <a:pos x="77" y="442"/>
                    </a:cxn>
                    <a:cxn ang="0">
                      <a:pos x="51" y="473"/>
                    </a:cxn>
                    <a:cxn ang="0">
                      <a:pos x="31" y="498"/>
                    </a:cxn>
                    <a:cxn ang="0">
                      <a:pos x="18" y="513"/>
                    </a:cxn>
                    <a:cxn ang="0">
                      <a:pos x="13" y="519"/>
                    </a:cxn>
                    <a:cxn ang="0">
                      <a:pos x="20" y="506"/>
                    </a:cxn>
                    <a:cxn ang="0">
                      <a:pos x="23" y="486"/>
                    </a:cxn>
                    <a:cxn ang="0">
                      <a:pos x="23" y="464"/>
                    </a:cxn>
                    <a:cxn ang="0">
                      <a:pos x="19" y="438"/>
                    </a:cxn>
                    <a:cxn ang="0">
                      <a:pos x="14" y="408"/>
                    </a:cxn>
                    <a:cxn ang="0">
                      <a:pos x="9" y="375"/>
                    </a:cxn>
                    <a:cxn ang="0">
                      <a:pos x="5" y="347"/>
                    </a:cxn>
                    <a:cxn ang="0">
                      <a:pos x="2" y="327"/>
                    </a:cxn>
                    <a:cxn ang="0">
                      <a:pos x="0" y="319"/>
                    </a:cxn>
                    <a:cxn ang="0">
                      <a:pos x="6" y="316"/>
                    </a:cxn>
                    <a:cxn ang="0">
                      <a:pos x="25" y="305"/>
                    </a:cxn>
                    <a:cxn ang="0">
                      <a:pos x="53" y="289"/>
                    </a:cxn>
                    <a:cxn ang="0">
                      <a:pos x="88" y="267"/>
                    </a:cxn>
                    <a:cxn ang="0">
                      <a:pos x="128" y="241"/>
                    </a:cxn>
                    <a:cxn ang="0">
                      <a:pos x="172" y="211"/>
                    </a:cxn>
                    <a:cxn ang="0">
                      <a:pos x="239" y="159"/>
                    </a:cxn>
                    <a:cxn ang="0">
                      <a:pos x="282" y="122"/>
                    </a:cxn>
                    <a:cxn ang="0">
                      <a:pos x="321" y="84"/>
                    </a:cxn>
                    <a:cxn ang="0">
                      <a:pos x="355" y="44"/>
                    </a:cxn>
                    <a:cxn ang="0">
                      <a:pos x="382" y="0"/>
                    </a:cxn>
                  </a:cxnLst>
                  <a:rect l="0" t="0" r="r" b="b"/>
                  <a:pathLst>
                    <a:path w="382" h="519">
                      <a:moveTo>
                        <a:pt x="382" y="0"/>
                      </a:moveTo>
                      <a:lnTo>
                        <a:pt x="373" y="21"/>
                      </a:lnTo>
                      <a:lnTo>
                        <a:pt x="361" y="45"/>
                      </a:lnTo>
                      <a:lnTo>
                        <a:pt x="348" y="70"/>
                      </a:lnTo>
                      <a:lnTo>
                        <a:pt x="332" y="96"/>
                      </a:lnTo>
                      <a:lnTo>
                        <a:pt x="315" y="124"/>
                      </a:lnTo>
                      <a:lnTo>
                        <a:pt x="296" y="152"/>
                      </a:lnTo>
                      <a:lnTo>
                        <a:pt x="276" y="180"/>
                      </a:lnTo>
                      <a:lnTo>
                        <a:pt x="234" y="239"/>
                      </a:lnTo>
                      <a:lnTo>
                        <a:pt x="216" y="265"/>
                      </a:lnTo>
                      <a:lnTo>
                        <a:pt x="197" y="289"/>
                      </a:lnTo>
                      <a:lnTo>
                        <a:pt x="179" y="314"/>
                      </a:lnTo>
                      <a:lnTo>
                        <a:pt x="160" y="337"/>
                      </a:lnTo>
                      <a:lnTo>
                        <a:pt x="142" y="361"/>
                      </a:lnTo>
                      <a:lnTo>
                        <a:pt x="125" y="382"/>
                      </a:lnTo>
                      <a:lnTo>
                        <a:pt x="108" y="403"/>
                      </a:lnTo>
                      <a:lnTo>
                        <a:pt x="92" y="424"/>
                      </a:lnTo>
                      <a:lnTo>
                        <a:pt x="77" y="442"/>
                      </a:lnTo>
                      <a:lnTo>
                        <a:pt x="64" y="459"/>
                      </a:lnTo>
                      <a:lnTo>
                        <a:pt x="51" y="473"/>
                      </a:lnTo>
                      <a:lnTo>
                        <a:pt x="40" y="487"/>
                      </a:lnTo>
                      <a:lnTo>
                        <a:pt x="31" y="498"/>
                      </a:lnTo>
                      <a:lnTo>
                        <a:pt x="24" y="507"/>
                      </a:lnTo>
                      <a:lnTo>
                        <a:pt x="18" y="513"/>
                      </a:lnTo>
                      <a:lnTo>
                        <a:pt x="15" y="518"/>
                      </a:lnTo>
                      <a:lnTo>
                        <a:pt x="13" y="519"/>
                      </a:lnTo>
                      <a:lnTo>
                        <a:pt x="17" y="513"/>
                      </a:lnTo>
                      <a:lnTo>
                        <a:pt x="20" y="506"/>
                      </a:lnTo>
                      <a:lnTo>
                        <a:pt x="23" y="497"/>
                      </a:lnTo>
                      <a:lnTo>
                        <a:pt x="23" y="486"/>
                      </a:lnTo>
                      <a:lnTo>
                        <a:pt x="23" y="473"/>
                      </a:lnTo>
                      <a:lnTo>
                        <a:pt x="23" y="464"/>
                      </a:lnTo>
                      <a:lnTo>
                        <a:pt x="21" y="452"/>
                      </a:lnTo>
                      <a:lnTo>
                        <a:pt x="19" y="438"/>
                      </a:lnTo>
                      <a:lnTo>
                        <a:pt x="17" y="423"/>
                      </a:lnTo>
                      <a:lnTo>
                        <a:pt x="14" y="408"/>
                      </a:lnTo>
                      <a:lnTo>
                        <a:pt x="12" y="391"/>
                      </a:lnTo>
                      <a:lnTo>
                        <a:pt x="9" y="375"/>
                      </a:lnTo>
                      <a:lnTo>
                        <a:pt x="7" y="361"/>
                      </a:lnTo>
                      <a:lnTo>
                        <a:pt x="5" y="347"/>
                      </a:lnTo>
                      <a:lnTo>
                        <a:pt x="3" y="336"/>
                      </a:lnTo>
                      <a:lnTo>
                        <a:pt x="2" y="327"/>
                      </a:lnTo>
                      <a:lnTo>
                        <a:pt x="0" y="321"/>
                      </a:lnTo>
                      <a:lnTo>
                        <a:pt x="0" y="319"/>
                      </a:lnTo>
                      <a:lnTo>
                        <a:pt x="2" y="319"/>
                      </a:lnTo>
                      <a:lnTo>
                        <a:pt x="6" y="316"/>
                      </a:lnTo>
                      <a:lnTo>
                        <a:pt x="14" y="312"/>
                      </a:lnTo>
                      <a:lnTo>
                        <a:pt x="25" y="305"/>
                      </a:lnTo>
                      <a:lnTo>
                        <a:pt x="37" y="298"/>
                      </a:lnTo>
                      <a:lnTo>
                        <a:pt x="53" y="289"/>
                      </a:lnTo>
                      <a:lnTo>
                        <a:pt x="70" y="279"/>
                      </a:lnTo>
                      <a:lnTo>
                        <a:pt x="88" y="267"/>
                      </a:lnTo>
                      <a:lnTo>
                        <a:pt x="107" y="255"/>
                      </a:lnTo>
                      <a:lnTo>
                        <a:pt x="128" y="241"/>
                      </a:lnTo>
                      <a:lnTo>
                        <a:pt x="149" y="226"/>
                      </a:lnTo>
                      <a:lnTo>
                        <a:pt x="172" y="211"/>
                      </a:lnTo>
                      <a:lnTo>
                        <a:pt x="194" y="194"/>
                      </a:lnTo>
                      <a:lnTo>
                        <a:pt x="239" y="159"/>
                      </a:lnTo>
                      <a:lnTo>
                        <a:pt x="261" y="141"/>
                      </a:lnTo>
                      <a:lnTo>
                        <a:pt x="282" y="122"/>
                      </a:lnTo>
                      <a:lnTo>
                        <a:pt x="302" y="103"/>
                      </a:lnTo>
                      <a:lnTo>
                        <a:pt x="321" y="84"/>
                      </a:lnTo>
                      <a:lnTo>
                        <a:pt x="339" y="64"/>
                      </a:lnTo>
                      <a:lnTo>
                        <a:pt x="355" y="44"/>
                      </a:lnTo>
                      <a:lnTo>
                        <a:pt x="368" y="24"/>
                      </a:lnTo>
                      <a:lnTo>
                        <a:pt x="382" y="0"/>
                      </a:lnTo>
                      <a:close/>
                    </a:path>
                  </a:pathLst>
                </a:custGeom>
                <a:solidFill>
                  <a:srgbClr val="FCE220">
                    <a:alpha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15" name="Group 93">
            <a:extLst>
              <a:ext uri="{FF2B5EF4-FFF2-40B4-BE49-F238E27FC236}">
                <a16:creationId xmlns:a16="http://schemas.microsoft.com/office/drawing/2014/main" id="{030924F1-30BA-904F-AB01-91C0D001BB74}"/>
              </a:ext>
            </a:extLst>
          </p:cNvPr>
          <p:cNvGrpSpPr/>
          <p:nvPr/>
        </p:nvGrpSpPr>
        <p:grpSpPr>
          <a:xfrm>
            <a:off x="4636454" y="2033895"/>
            <a:ext cx="3168533" cy="3011158"/>
            <a:chOff x="4035303" y="3200400"/>
            <a:chExt cx="2468880" cy="2355850"/>
          </a:xfrm>
        </p:grpSpPr>
        <p:grpSp>
          <p:nvGrpSpPr>
            <p:cNvPr id="116" name="Group 92">
              <a:extLst>
                <a:ext uri="{FF2B5EF4-FFF2-40B4-BE49-F238E27FC236}">
                  <a16:creationId xmlns:a16="http://schemas.microsoft.com/office/drawing/2014/main" id="{8B6CE435-D9E0-7247-8A16-F0C965B9A691}"/>
                </a:ext>
              </a:extLst>
            </p:cNvPr>
            <p:cNvGrpSpPr/>
            <p:nvPr/>
          </p:nvGrpSpPr>
          <p:grpSpPr>
            <a:xfrm>
              <a:off x="4037012" y="3200400"/>
              <a:ext cx="2354263" cy="2355850"/>
              <a:chOff x="4037012" y="3200400"/>
              <a:chExt cx="2354263" cy="2355850"/>
            </a:xfrm>
          </p:grpSpPr>
          <p:sp>
            <p:nvSpPr>
              <p:cNvPr id="120" name="Rectangle 66">
                <a:extLst>
                  <a:ext uri="{FF2B5EF4-FFF2-40B4-BE49-F238E27FC236}">
                    <a16:creationId xmlns:a16="http://schemas.microsoft.com/office/drawing/2014/main" id="{13465BB0-5F66-7D45-96AD-6EE06732D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7012" y="3200400"/>
                <a:ext cx="2354263" cy="2355850"/>
              </a:xfrm>
              <a:custGeom>
                <a:avLst/>
                <a:gdLst>
                  <a:gd name="connsiteX0" fmla="*/ 0 w 2354263"/>
                  <a:gd name="connsiteY0" fmla="*/ 0 h 2355850"/>
                  <a:gd name="connsiteX1" fmla="*/ 2354263 w 2354263"/>
                  <a:gd name="connsiteY1" fmla="*/ 0 h 2355850"/>
                  <a:gd name="connsiteX2" fmla="*/ 2354263 w 2354263"/>
                  <a:gd name="connsiteY2" fmla="*/ 2355850 h 2355850"/>
                  <a:gd name="connsiteX3" fmla="*/ 0 w 2354263"/>
                  <a:gd name="connsiteY3" fmla="*/ 2355850 h 2355850"/>
                  <a:gd name="connsiteX4" fmla="*/ 0 w 2354263"/>
                  <a:gd name="connsiteY4" fmla="*/ 0 h 2355850"/>
                  <a:gd name="connsiteX0" fmla="*/ 0 w 2354263"/>
                  <a:gd name="connsiteY0" fmla="*/ 0 h 2355850"/>
                  <a:gd name="connsiteX1" fmla="*/ 2354263 w 2354263"/>
                  <a:gd name="connsiteY1" fmla="*/ 0 h 2355850"/>
                  <a:gd name="connsiteX2" fmla="*/ 2354263 w 2354263"/>
                  <a:gd name="connsiteY2" fmla="*/ 2355850 h 2355850"/>
                  <a:gd name="connsiteX3" fmla="*/ 14726 w 2354263"/>
                  <a:gd name="connsiteY3" fmla="*/ 2279650 h 2355850"/>
                  <a:gd name="connsiteX4" fmla="*/ 0 w 2354263"/>
                  <a:gd name="connsiteY4" fmla="*/ 0 h 2355850"/>
                  <a:gd name="connsiteX0" fmla="*/ 0 w 2354263"/>
                  <a:gd name="connsiteY0" fmla="*/ 0 h 2355850"/>
                  <a:gd name="connsiteX1" fmla="*/ 2234982 w 2354263"/>
                  <a:gd name="connsiteY1" fmla="*/ 7883 h 2355850"/>
                  <a:gd name="connsiteX2" fmla="*/ 2354263 w 2354263"/>
                  <a:gd name="connsiteY2" fmla="*/ 2355850 h 2355850"/>
                  <a:gd name="connsiteX3" fmla="*/ 14726 w 2354263"/>
                  <a:gd name="connsiteY3" fmla="*/ 2279650 h 2355850"/>
                  <a:gd name="connsiteX4" fmla="*/ 0 w 2354263"/>
                  <a:gd name="connsiteY4" fmla="*/ 0 h 2355850"/>
                  <a:gd name="connsiteX0" fmla="*/ 0 w 2354263"/>
                  <a:gd name="connsiteY0" fmla="*/ 0 h 2355850"/>
                  <a:gd name="connsiteX1" fmla="*/ 2234982 w 2354263"/>
                  <a:gd name="connsiteY1" fmla="*/ 7883 h 2355850"/>
                  <a:gd name="connsiteX2" fmla="*/ 2354263 w 2354263"/>
                  <a:gd name="connsiteY2" fmla="*/ 2355850 h 2355850"/>
                  <a:gd name="connsiteX3" fmla="*/ 14726 w 2354263"/>
                  <a:gd name="connsiteY3" fmla="*/ 2279650 h 2355850"/>
                  <a:gd name="connsiteX4" fmla="*/ 0 w 2354263"/>
                  <a:gd name="connsiteY4" fmla="*/ 0 h 2355850"/>
                  <a:gd name="connsiteX0" fmla="*/ 0 w 2354263"/>
                  <a:gd name="connsiteY0" fmla="*/ 0 h 2355850"/>
                  <a:gd name="connsiteX1" fmla="*/ 2234982 w 2354263"/>
                  <a:gd name="connsiteY1" fmla="*/ 7883 h 2355850"/>
                  <a:gd name="connsiteX2" fmla="*/ 2354263 w 2354263"/>
                  <a:gd name="connsiteY2" fmla="*/ 2355850 h 2355850"/>
                  <a:gd name="connsiteX3" fmla="*/ 13686 w 2354263"/>
                  <a:gd name="connsiteY3" fmla="*/ 2227098 h 2355850"/>
                  <a:gd name="connsiteX4" fmla="*/ 0 w 2354263"/>
                  <a:gd name="connsiteY4" fmla="*/ 0 h 2355850"/>
                  <a:gd name="connsiteX0" fmla="*/ 0 w 2354263"/>
                  <a:gd name="connsiteY0" fmla="*/ 0 h 2355850"/>
                  <a:gd name="connsiteX1" fmla="*/ 2144604 w 2354263"/>
                  <a:gd name="connsiteY1" fmla="*/ 2628 h 2355850"/>
                  <a:gd name="connsiteX2" fmla="*/ 2354263 w 2354263"/>
                  <a:gd name="connsiteY2" fmla="*/ 2355850 h 2355850"/>
                  <a:gd name="connsiteX3" fmla="*/ 13686 w 2354263"/>
                  <a:gd name="connsiteY3" fmla="*/ 2227098 h 2355850"/>
                  <a:gd name="connsiteX4" fmla="*/ 0 w 2354263"/>
                  <a:gd name="connsiteY4" fmla="*/ 0 h 235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4263" h="2355850">
                    <a:moveTo>
                      <a:pt x="0" y="0"/>
                    </a:moveTo>
                    <a:lnTo>
                      <a:pt x="2144604" y="2628"/>
                    </a:lnTo>
                    <a:lnTo>
                      <a:pt x="2354263" y="2355850"/>
                    </a:lnTo>
                    <a:lnTo>
                      <a:pt x="13686" y="2227098"/>
                    </a:lnTo>
                    <a:cubicBezTo>
                      <a:pt x="8777" y="1467215"/>
                      <a:pt x="4909" y="759883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0">
                <a:noFill/>
                <a:prstDash val="solid"/>
                <a:miter lim="800000"/>
                <a:headEnd/>
                <a:tailEnd/>
              </a:ln>
              <a:effectLst>
                <a:outerShdw blurRad="254000" dist="190500" dir="3180000" sx="96000" sy="96000" algn="tl" rotWithShape="0">
                  <a:prstClr val="black">
                    <a:alpha val="39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66">
                <a:extLst>
                  <a:ext uri="{FF2B5EF4-FFF2-40B4-BE49-F238E27FC236}">
                    <a16:creationId xmlns:a16="http://schemas.microsoft.com/office/drawing/2014/main" id="{91BE613E-9816-CE42-A77B-73552AB62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7012" y="3200400"/>
                <a:ext cx="2354263" cy="2355850"/>
              </a:xfrm>
              <a:prstGeom prst="rect">
                <a:avLst/>
              </a:prstGeom>
              <a:solidFill>
                <a:sysClr val="window" lastClr="FFFFFF"/>
              </a:solidFill>
              <a:ln w="0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7" name="Group 89">
              <a:extLst>
                <a:ext uri="{FF2B5EF4-FFF2-40B4-BE49-F238E27FC236}">
                  <a16:creationId xmlns:a16="http://schemas.microsoft.com/office/drawing/2014/main" id="{5857E6E2-694E-5C42-B3A1-EDF075C61467}"/>
                </a:ext>
              </a:extLst>
            </p:cNvPr>
            <p:cNvGrpSpPr/>
            <p:nvPr/>
          </p:nvGrpSpPr>
          <p:grpSpPr>
            <a:xfrm>
              <a:off x="4035303" y="3201182"/>
              <a:ext cx="2468880" cy="2349500"/>
              <a:chOff x="3275012" y="4724400"/>
              <a:chExt cx="2458503" cy="2349500"/>
            </a:xfrm>
          </p:grpSpPr>
          <p:sp>
            <p:nvSpPr>
              <p:cNvPr id="118" name="Rectangle 77">
                <a:extLst>
                  <a:ext uri="{FF2B5EF4-FFF2-40B4-BE49-F238E27FC236}">
                    <a16:creationId xmlns:a16="http://schemas.microsoft.com/office/drawing/2014/main" id="{FED6810A-14EA-9C47-B135-AA712588C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5012" y="4929187"/>
                <a:ext cx="2458503" cy="2144713"/>
              </a:xfrm>
              <a:prstGeom prst="rect">
                <a:avLst/>
              </a:prstGeom>
              <a:solidFill>
                <a:srgbClr val="FCE220">
                  <a:alpha val="50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0" marR="0" lvl="0" indent="0" algn="ctr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Determined by the records custodian using the records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retention schedule</a:t>
                </a:r>
              </a:p>
            </p:txBody>
          </p:sp>
          <p:sp>
            <p:nvSpPr>
              <p:cNvPr id="119" name="Rectangle 79">
                <a:extLst>
                  <a:ext uri="{FF2B5EF4-FFF2-40B4-BE49-F238E27FC236}">
                    <a16:creationId xmlns:a16="http://schemas.microsoft.com/office/drawing/2014/main" id="{72727397-5E15-5F4D-A9E5-66DBD3DBE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5012" y="4724400"/>
                <a:ext cx="2458503" cy="204788"/>
              </a:xfrm>
              <a:prstGeom prst="rect">
                <a:avLst/>
              </a:prstGeom>
              <a:solidFill>
                <a:srgbClr val="FCE220">
                  <a:lumMod val="75000"/>
                  <a:alpha val="50000"/>
                </a:srgb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DAC0DD9-E533-064D-8801-95714246A95C}"/>
              </a:ext>
            </a:extLst>
          </p:cNvPr>
          <p:cNvGrpSpPr/>
          <p:nvPr/>
        </p:nvGrpSpPr>
        <p:grpSpPr>
          <a:xfrm flipV="1">
            <a:off x="8167476" y="1549101"/>
            <a:ext cx="3077584" cy="3466638"/>
            <a:chOff x="749300" y="1783745"/>
            <a:chExt cx="2382417" cy="2711343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CF1165C-5A2B-4C43-A090-E172C54D7895}"/>
                </a:ext>
              </a:extLst>
            </p:cNvPr>
            <p:cNvSpPr/>
            <p:nvPr/>
          </p:nvSpPr>
          <p:spPr>
            <a:xfrm rot="2438237">
              <a:off x="1912517" y="2552776"/>
              <a:ext cx="1219200" cy="1942312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21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2" name="Group 90">
              <a:extLst>
                <a:ext uri="{FF2B5EF4-FFF2-40B4-BE49-F238E27FC236}">
                  <a16:creationId xmlns:a16="http://schemas.microsoft.com/office/drawing/2014/main" id="{7F27D105-E955-1A4C-B18A-19F8FB78AC5D}"/>
                </a:ext>
              </a:extLst>
            </p:cNvPr>
            <p:cNvGrpSpPr/>
            <p:nvPr/>
          </p:nvGrpSpPr>
          <p:grpSpPr>
            <a:xfrm>
              <a:off x="749300" y="1783745"/>
              <a:ext cx="2341660" cy="2356455"/>
              <a:chOff x="749300" y="1783745"/>
              <a:chExt cx="2341660" cy="2356455"/>
            </a:xfrm>
          </p:grpSpPr>
          <p:sp>
            <p:nvSpPr>
              <p:cNvPr id="143" name="Freeform 64">
                <a:extLst>
                  <a:ext uri="{FF2B5EF4-FFF2-40B4-BE49-F238E27FC236}">
                    <a16:creationId xmlns:a16="http://schemas.microsoft.com/office/drawing/2014/main" id="{6BD18EA4-CEEC-BF4D-AABA-187C6AAB3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300" y="1784350"/>
                <a:ext cx="2339975" cy="23558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74" y="0"/>
                  </a:cxn>
                  <a:cxn ang="0">
                    <a:pos x="1474" y="77"/>
                  </a:cxn>
                  <a:cxn ang="0">
                    <a:pos x="1473" y="107"/>
                  </a:cxn>
                  <a:cxn ang="0">
                    <a:pos x="1473" y="394"/>
                  </a:cxn>
                  <a:cxn ang="0">
                    <a:pos x="1472" y="441"/>
                  </a:cxn>
                  <a:cxn ang="0">
                    <a:pos x="1472" y="486"/>
                  </a:cxn>
                  <a:cxn ang="0">
                    <a:pos x="1471" y="530"/>
                  </a:cxn>
                  <a:cxn ang="0">
                    <a:pos x="1469" y="571"/>
                  </a:cxn>
                  <a:cxn ang="0">
                    <a:pos x="1466" y="610"/>
                  </a:cxn>
                  <a:cxn ang="0">
                    <a:pos x="1462" y="645"/>
                  </a:cxn>
                  <a:cxn ang="0">
                    <a:pos x="1456" y="677"/>
                  </a:cxn>
                  <a:cxn ang="0">
                    <a:pos x="1449" y="704"/>
                  </a:cxn>
                  <a:cxn ang="0">
                    <a:pos x="1440" y="726"/>
                  </a:cxn>
                  <a:cxn ang="0">
                    <a:pos x="1429" y="752"/>
                  </a:cxn>
                  <a:cxn ang="0">
                    <a:pos x="1415" y="781"/>
                  </a:cxn>
                  <a:cxn ang="0">
                    <a:pos x="1399" y="811"/>
                  </a:cxn>
                  <a:cxn ang="0">
                    <a:pos x="1380" y="843"/>
                  </a:cxn>
                  <a:cxn ang="0">
                    <a:pos x="1360" y="877"/>
                  </a:cxn>
                  <a:cxn ang="0">
                    <a:pos x="1338" y="911"/>
                  </a:cxn>
                  <a:cxn ang="0">
                    <a:pos x="1314" y="948"/>
                  </a:cxn>
                  <a:cxn ang="0">
                    <a:pos x="1289" y="984"/>
                  </a:cxn>
                  <a:cxn ang="0">
                    <a:pos x="1263" y="1021"/>
                  </a:cxn>
                  <a:cxn ang="0">
                    <a:pos x="1236" y="1058"/>
                  </a:cxn>
                  <a:cxn ang="0">
                    <a:pos x="1209" y="1094"/>
                  </a:cxn>
                  <a:cxn ang="0">
                    <a:pos x="1182" y="1131"/>
                  </a:cxn>
                  <a:cxn ang="0">
                    <a:pos x="1155" y="1166"/>
                  </a:cxn>
                  <a:cxn ang="0">
                    <a:pos x="1128" y="1202"/>
                  </a:cxn>
                  <a:cxn ang="0">
                    <a:pos x="1076" y="1269"/>
                  </a:cxn>
                  <a:cxn ang="0">
                    <a:pos x="1051" y="1300"/>
                  </a:cxn>
                  <a:cxn ang="0">
                    <a:pos x="1028" y="1330"/>
                  </a:cxn>
                  <a:cxn ang="0">
                    <a:pos x="1005" y="1357"/>
                  </a:cxn>
                  <a:cxn ang="0">
                    <a:pos x="985" y="1382"/>
                  </a:cxn>
                  <a:cxn ang="0">
                    <a:pos x="967" y="1404"/>
                  </a:cxn>
                  <a:cxn ang="0">
                    <a:pos x="950" y="1424"/>
                  </a:cxn>
                  <a:cxn ang="0">
                    <a:pos x="936" y="1441"/>
                  </a:cxn>
                  <a:cxn ang="0">
                    <a:pos x="925" y="1454"/>
                  </a:cxn>
                  <a:cxn ang="0">
                    <a:pos x="917" y="1464"/>
                  </a:cxn>
                  <a:cxn ang="0">
                    <a:pos x="912" y="1470"/>
                  </a:cxn>
                  <a:cxn ang="0">
                    <a:pos x="910" y="1472"/>
                  </a:cxn>
                  <a:cxn ang="0">
                    <a:pos x="911" y="1470"/>
                  </a:cxn>
                  <a:cxn ang="0">
                    <a:pos x="902" y="1477"/>
                  </a:cxn>
                  <a:cxn ang="0">
                    <a:pos x="895" y="1481"/>
                  </a:cxn>
                  <a:cxn ang="0">
                    <a:pos x="890" y="1483"/>
                  </a:cxn>
                  <a:cxn ang="0">
                    <a:pos x="888" y="1484"/>
                  </a:cxn>
                  <a:cxn ang="0">
                    <a:pos x="0" y="1484"/>
                  </a:cxn>
                  <a:cxn ang="0">
                    <a:pos x="0" y="0"/>
                  </a:cxn>
                </a:cxnLst>
                <a:rect l="0" t="0" r="r" b="b"/>
                <a:pathLst>
                  <a:path w="1474" h="1484">
                    <a:moveTo>
                      <a:pt x="0" y="0"/>
                    </a:moveTo>
                    <a:lnTo>
                      <a:pt x="1474" y="0"/>
                    </a:lnTo>
                    <a:lnTo>
                      <a:pt x="1474" y="77"/>
                    </a:lnTo>
                    <a:lnTo>
                      <a:pt x="1473" y="107"/>
                    </a:lnTo>
                    <a:lnTo>
                      <a:pt x="1473" y="394"/>
                    </a:lnTo>
                    <a:lnTo>
                      <a:pt x="1472" y="441"/>
                    </a:lnTo>
                    <a:lnTo>
                      <a:pt x="1472" y="486"/>
                    </a:lnTo>
                    <a:lnTo>
                      <a:pt x="1471" y="530"/>
                    </a:lnTo>
                    <a:lnTo>
                      <a:pt x="1469" y="571"/>
                    </a:lnTo>
                    <a:lnTo>
                      <a:pt x="1466" y="610"/>
                    </a:lnTo>
                    <a:lnTo>
                      <a:pt x="1462" y="645"/>
                    </a:lnTo>
                    <a:lnTo>
                      <a:pt x="1456" y="677"/>
                    </a:lnTo>
                    <a:lnTo>
                      <a:pt x="1449" y="704"/>
                    </a:lnTo>
                    <a:lnTo>
                      <a:pt x="1440" y="726"/>
                    </a:lnTo>
                    <a:lnTo>
                      <a:pt x="1429" y="752"/>
                    </a:lnTo>
                    <a:lnTo>
                      <a:pt x="1415" y="781"/>
                    </a:lnTo>
                    <a:lnTo>
                      <a:pt x="1399" y="811"/>
                    </a:lnTo>
                    <a:lnTo>
                      <a:pt x="1380" y="843"/>
                    </a:lnTo>
                    <a:lnTo>
                      <a:pt x="1360" y="877"/>
                    </a:lnTo>
                    <a:lnTo>
                      <a:pt x="1338" y="911"/>
                    </a:lnTo>
                    <a:lnTo>
                      <a:pt x="1314" y="948"/>
                    </a:lnTo>
                    <a:lnTo>
                      <a:pt x="1289" y="984"/>
                    </a:lnTo>
                    <a:lnTo>
                      <a:pt x="1263" y="1021"/>
                    </a:lnTo>
                    <a:lnTo>
                      <a:pt x="1236" y="1058"/>
                    </a:lnTo>
                    <a:lnTo>
                      <a:pt x="1209" y="1094"/>
                    </a:lnTo>
                    <a:lnTo>
                      <a:pt x="1182" y="1131"/>
                    </a:lnTo>
                    <a:lnTo>
                      <a:pt x="1155" y="1166"/>
                    </a:lnTo>
                    <a:lnTo>
                      <a:pt x="1128" y="1202"/>
                    </a:lnTo>
                    <a:lnTo>
                      <a:pt x="1076" y="1269"/>
                    </a:lnTo>
                    <a:lnTo>
                      <a:pt x="1051" y="1300"/>
                    </a:lnTo>
                    <a:lnTo>
                      <a:pt x="1028" y="1330"/>
                    </a:lnTo>
                    <a:lnTo>
                      <a:pt x="1005" y="1357"/>
                    </a:lnTo>
                    <a:lnTo>
                      <a:pt x="985" y="1382"/>
                    </a:lnTo>
                    <a:lnTo>
                      <a:pt x="967" y="1404"/>
                    </a:lnTo>
                    <a:lnTo>
                      <a:pt x="950" y="1424"/>
                    </a:lnTo>
                    <a:lnTo>
                      <a:pt x="936" y="1441"/>
                    </a:lnTo>
                    <a:lnTo>
                      <a:pt x="925" y="1454"/>
                    </a:lnTo>
                    <a:lnTo>
                      <a:pt x="917" y="1464"/>
                    </a:lnTo>
                    <a:lnTo>
                      <a:pt x="912" y="1470"/>
                    </a:lnTo>
                    <a:lnTo>
                      <a:pt x="910" y="1472"/>
                    </a:lnTo>
                    <a:lnTo>
                      <a:pt x="911" y="1470"/>
                    </a:lnTo>
                    <a:lnTo>
                      <a:pt x="902" y="1477"/>
                    </a:lnTo>
                    <a:lnTo>
                      <a:pt x="895" y="1481"/>
                    </a:lnTo>
                    <a:lnTo>
                      <a:pt x="890" y="1483"/>
                    </a:lnTo>
                    <a:lnTo>
                      <a:pt x="888" y="1484"/>
                    </a:lnTo>
                    <a:lnTo>
                      <a:pt x="0" y="1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317500" dist="304800" dir="2340000" sx="90000" sy="90000" algn="tl" rotWithShape="0">
                  <a:prstClr val="black">
                    <a:alpha val="29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 65">
                <a:extLst>
                  <a:ext uri="{FF2B5EF4-FFF2-40B4-BE49-F238E27FC236}">
                    <a16:creationId xmlns:a16="http://schemas.microsoft.com/office/drawing/2014/main" id="{9D16F176-FDD7-BC4A-86A7-7CF0FFF07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6938" y="2936875"/>
                <a:ext cx="868363" cy="1184275"/>
              </a:xfrm>
              <a:custGeom>
                <a:avLst/>
                <a:gdLst/>
                <a:ahLst/>
                <a:cxnLst>
                  <a:cxn ang="0">
                    <a:pos x="536" y="26"/>
                  </a:cxn>
                  <a:cxn ang="0">
                    <a:pos x="506" y="85"/>
                  </a:cxn>
                  <a:cxn ang="0">
                    <a:pos x="467" y="151"/>
                  </a:cxn>
                  <a:cxn ang="0">
                    <a:pos x="421" y="222"/>
                  </a:cxn>
                  <a:cxn ang="0">
                    <a:pos x="370" y="295"/>
                  </a:cxn>
                  <a:cxn ang="0">
                    <a:pos x="316" y="368"/>
                  </a:cxn>
                  <a:cxn ang="0">
                    <a:pos x="262" y="440"/>
                  </a:cxn>
                  <a:cxn ang="0">
                    <a:pos x="183" y="543"/>
                  </a:cxn>
                  <a:cxn ang="0">
                    <a:pos x="135" y="604"/>
                  </a:cxn>
                  <a:cxn ang="0">
                    <a:pos x="92" y="656"/>
                  </a:cxn>
                  <a:cxn ang="0">
                    <a:pos x="57" y="698"/>
                  </a:cxn>
                  <a:cxn ang="0">
                    <a:pos x="32" y="728"/>
                  </a:cxn>
                  <a:cxn ang="0">
                    <a:pos x="19" y="744"/>
                  </a:cxn>
                  <a:cxn ang="0">
                    <a:pos x="18" y="744"/>
                  </a:cxn>
                  <a:cxn ang="0">
                    <a:pos x="29" y="726"/>
                  </a:cxn>
                  <a:cxn ang="0">
                    <a:pos x="34" y="696"/>
                  </a:cxn>
                  <a:cxn ang="0">
                    <a:pos x="33" y="663"/>
                  </a:cxn>
                  <a:cxn ang="0">
                    <a:pos x="28" y="627"/>
                  </a:cxn>
                  <a:cxn ang="0">
                    <a:pos x="21" y="583"/>
                  </a:cxn>
                  <a:cxn ang="0">
                    <a:pos x="13" y="537"/>
                  </a:cxn>
                  <a:cxn ang="0">
                    <a:pos x="7" y="497"/>
                  </a:cxn>
                  <a:cxn ang="0">
                    <a:pos x="2" y="467"/>
                  </a:cxn>
                  <a:cxn ang="0">
                    <a:pos x="0" y="456"/>
                  </a:cxn>
                  <a:cxn ang="0">
                    <a:pos x="9" y="451"/>
                  </a:cxn>
                  <a:cxn ang="0">
                    <a:pos x="36" y="436"/>
                  </a:cxn>
                  <a:cxn ang="0">
                    <a:pos x="76" y="413"/>
                  </a:cxn>
                  <a:cxn ang="0">
                    <a:pos x="126" y="382"/>
                  </a:cxn>
                  <a:cxn ang="0">
                    <a:pos x="184" y="344"/>
                  </a:cxn>
                  <a:cxn ang="0">
                    <a:pos x="246" y="301"/>
                  </a:cxn>
                  <a:cxn ang="0">
                    <a:pos x="342" y="228"/>
                  </a:cxn>
                  <a:cxn ang="0">
                    <a:pos x="405" y="174"/>
                  </a:cxn>
                  <a:cxn ang="0">
                    <a:pos x="460" y="119"/>
                  </a:cxn>
                  <a:cxn ang="0">
                    <a:pos x="508" y="62"/>
                  </a:cxn>
                  <a:cxn ang="0">
                    <a:pos x="547" y="0"/>
                  </a:cxn>
                </a:cxnLst>
                <a:rect l="0" t="0" r="r" b="b"/>
                <a:pathLst>
                  <a:path w="547" h="746">
                    <a:moveTo>
                      <a:pt x="547" y="0"/>
                    </a:moveTo>
                    <a:lnTo>
                      <a:pt x="536" y="26"/>
                    </a:lnTo>
                    <a:lnTo>
                      <a:pt x="522" y="55"/>
                    </a:lnTo>
                    <a:lnTo>
                      <a:pt x="506" y="85"/>
                    </a:lnTo>
                    <a:lnTo>
                      <a:pt x="487" y="117"/>
                    </a:lnTo>
                    <a:lnTo>
                      <a:pt x="467" y="151"/>
                    </a:lnTo>
                    <a:lnTo>
                      <a:pt x="445" y="185"/>
                    </a:lnTo>
                    <a:lnTo>
                      <a:pt x="421" y="222"/>
                    </a:lnTo>
                    <a:lnTo>
                      <a:pt x="396" y="258"/>
                    </a:lnTo>
                    <a:lnTo>
                      <a:pt x="370" y="295"/>
                    </a:lnTo>
                    <a:lnTo>
                      <a:pt x="343" y="332"/>
                    </a:lnTo>
                    <a:lnTo>
                      <a:pt x="316" y="368"/>
                    </a:lnTo>
                    <a:lnTo>
                      <a:pt x="289" y="405"/>
                    </a:lnTo>
                    <a:lnTo>
                      <a:pt x="262" y="440"/>
                    </a:lnTo>
                    <a:lnTo>
                      <a:pt x="235" y="476"/>
                    </a:lnTo>
                    <a:lnTo>
                      <a:pt x="183" y="543"/>
                    </a:lnTo>
                    <a:lnTo>
                      <a:pt x="158" y="574"/>
                    </a:lnTo>
                    <a:lnTo>
                      <a:pt x="135" y="604"/>
                    </a:lnTo>
                    <a:lnTo>
                      <a:pt x="112" y="631"/>
                    </a:lnTo>
                    <a:lnTo>
                      <a:pt x="92" y="656"/>
                    </a:lnTo>
                    <a:lnTo>
                      <a:pt x="74" y="678"/>
                    </a:lnTo>
                    <a:lnTo>
                      <a:pt x="57" y="698"/>
                    </a:lnTo>
                    <a:lnTo>
                      <a:pt x="43" y="715"/>
                    </a:lnTo>
                    <a:lnTo>
                      <a:pt x="32" y="728"/>
                    </a:lnTo>
                    <a:lnTo>
                      <a:pt x="24" y="738"/>
                    </a:lnTo>
                    <a:lnTo>
                      <a:pt x="19" y="744"/>
                    </a:lnTo>
                    <a:lnTo>
                      <a:pt x="17" y="746"/>
                    </a:lnTo>
                    <a:lnTo>
                      <a:pt x="18" y="744"/>
                    </a:lnTo>
                    <a:lnTo>
                      <a:pt x="24" y="736"/>
                    </a:lnTo>
                    <a:lnTo>
                      <a:pt x="29" y="726"/>
                    </a:lnTo>
                    <a:lnTo>
                      <a:pt x="33" y="712"/>
                    </a:lnTo>
                    <a:lnTo>
                      <a:pt x="34" y="696"/>
                    </a:lnTo>
                    <a:lnTo>
                      <a:pt x="34" y="676"/>
                    </a:lnTo>
                    <a:lnTo>
                      <a:pt x="33" y="663"/>
                    </a:lnTo>
                    <a:lnTo>
                      <a:pt x="31" y="646"/>
                    </a:lnTo>
                    <a:lnTo>
                      <a:pt x="28" y="627"/>
                    </a:lnTo>
                    <a:lnTo>
                      <a:pt x="25" y="605"/>
                    </a:lnTo>
                    <a:lnTo>
                      <a:pt x="21" y="583"/>
                    </a:lnTo>
                    <a:lnTo>
                      <a:pt x="18" y="560"/>
                    </a:lnTo>
                    <a:lnTo>
                      <a:pt x="13" y="537"/>
                    </a:lnTo>
                    <a:lnTo>
                      <a:pt x="10" y="516"/>
                    </a:lnTo>
                    <a:lnTo>
                      <a:pt x="7" y="497"/>
                    </a:lnTo>
                    <a:lnTo>
                      <a:pt x="4" y="480"/>
                    </a:lnTo>
                    <a:lnTo>
                      <a:pt x="2" y="467"/>
                    </a:lnTo>
                    <a:lnTo>
                      <a:pt x="0" y="459"/>
                    </a:lnTo>
                    <a:lnTo>
                      <a:pt x="0" y="456"/>
                    </a:lnTo>
                    <a:lnTo>
                      <a:pt x="2" y="455"/>
                    </a:lnTo>
                    <a:lnTo>
                      <a:pt x="9" y="451"/>
                    </a:lnTo>
                    <a:lnTo>
                      <a:pt x="21" y="445"/>
                    </a:lnTo>
                    <a:lnTo>
                      <a:pt x="36" y="436"/>
                    </a:lnTo>
                    <a:lnTo>
                      <a:pt x="54" y="426"/>
                    </a:lnTo>
                    <a:lnTo>
                      <a:pt x="76" y="413"/>
                    </a:lnTo>
                    <a:lnTo>
                      <a:pt x="100" y="398"/>
                    </a:lnTo>
                    <a:lnTo>
                      <a:pt x="126" y="382"/>
                    </a:lnTo>
                    <a:lnTo>
                      <a:pt x="154" y="364"/>
                    </a:lnTo>
                    <a:lnTo>
                      <a:pt x="184" y="344"/>
                    </a:lnTo>
                    <a:lnTo>
                      <a:pt x="214" y="323"/>
                    </a:lnTo>
                    <a:lnTo>
                      <a:pt x="246" y="301"/>
                    </a:lnTo>
                    <a:lnTo>
                      <a:pt x="278" y="278"/>
                    </a:lnTo>
                    <a:lnTo>
                      <a:pt x="342" y="228"/>
                    </a:lnTo>
                    <a:lnTo>
                      <a:pt x="373" y="201"/>
                    </a:lnTo>
                    <a:lnTo>
                      <a:pt x="405" y="174"/>
                    </a:lnTo>
                    <a:lnTo>
                      <a:pt x="433" y="147"/>
                    </a:lnTo>
                    <a:lnTo>
                      <a:pt x="460" y="119"/>
                    </a:lnTo>
                    <a:lnTo>
                      <a:pt x="485" y="91"/>
                    </a:lnTo>
                    <a:lnTo>
                      <a:pt x="508" y="62"/>
                    </a:lnTo>
                    <a:lnTo>
                      <a:pt x="527" y="34"/>
                    </a:lnTo>
                    <a:lnTo>
                      <a:pt x="547" y="0"/>
                    </a:lnTo>
                    <a:close/>
                  </a:path>
                </a:pathLst>
              </a:custGeom>
              <a:gradFill flip="none" rotWithShape="1">
                <a:gsLst>
                  <a:gs pos="49000">
                    <a:sysClr val="window" lastClr="FFFFFF">
                      <a:lumMod val="85000"/>
                    </a:sysClr>
                  </a:gs>
                  <a:gs pos="66000">
                    <a:sysClr val="window" lastClr="FFFFFF"/>
                  </a:gs>
                </a:gsLst>
                <a:lin ang="13200000" scaled="0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89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5" name="Group 85">
                <a:extLst>
                  <a:ext uri="{FF2B5EF4-FFF2-40B4-BE49-F238E27FC236}">
                    <a16:creationId xmlns:a16="http://schemas.microsoft.com/office/drawing/2014/main" id="{B4263510-AB26-D349-8F28-EA72AE960F45}"/>
                  </a:ext>
                </a:extLst>
              </p:cNvPr>
              <p:cNvGrpSpPr/>
              <p:nvPr/>
            </p:nvGrpSpPr>
            <p:grpSpPr>
              <a:xfrm>
                <a:off x="749509" y="1783745"/>
                <a:ext cx="2341451" cy="2355117"/>
                <a:chOff x="3578673" y="2063750"/>
                <a:chExt cx="1631950" cy="1641475"/>
              </a:xfrm>
            </p:grpSpPr>
            <p:sp>
              <p:nvSpPr>
                <p:cNvPr id="146" name="Freeform 15">
                  <a:extLst>
                    <a:ext uri="{FF2B5EF4-FFF2-40B4-BE49-F238E27FC236}">
                      <a16:creationId xmlns:a16="http://schemas.microsoft.com/office/drawing/2014/main" id="{BFBDCAB4-1EB0-6445-990F-0AB2CE941A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8673" y="2063750"/>
                  <a:ext cx="1631950" cy="1641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28" y="0"/>
                    </a:cxn>
                    <a:cxn ang="0">
                      <a:pos x="1028" y="54"/>
                    </a:cxn>
                    <a:cxn ang="0">
                      <a:pos x="1027" y="75"/>
                    </a:cxn>
                    <a:cxn ang="0">
                      <a:pos x="1027" y="276"/>
                    </a:cxn>
                    <a:cxn ang="0">
                      <a:pos x="1026" y="308"/>
                    </a:cxn>
                    <a:cxn ang="0">
                      <a:pos x="1026" y="340"/>
                    </a:cxn>
                    <a:cxn ang="0">
                      <a:pos x="1026" y="370"/>
                    </a:cxn>
                    <a:cxn ang="0">
                      <a:pos x="1024" y="399"/>
                    </a:cxn>
                    <a:cxn ang="0">
                      <a:pos x="1022" y="427"/>
                    </a:cxn>
                    <a:cxn ang="0">
                      <a:pos x="1019" y="451"/>
                    </a:cxn>
                    <a:cxn ang="0">
                      <a:pos x="1015" y="473"/>
                    </a:cxn>
                    <a:cxn ang="0">
                      <a:pos x="1010" y="492"/>
                    </a:cxn>
                    <a:cxn ang="0">
                      <a:pos x="1004" y="507"/>
                    </a:cxn>
                    <a:cxn ang="0">
                      <a:pos x="990" y="531"/>
                    </a:cxn>
                    <a:cxn ang="0">
                      <a:pos x="977" y="551"/>
                    </a:cxn>
                    <a:cxn ang="0">
                      <a:pos x="961" y="571"/>
                    </a:cxn>
                    <a:cxn ang="0">
                      <a:pos x="943" y="591"/>
                    </a:cxn>
                    <a:cxn ang="0">
                      <a:pos x="924" y="610"/>
                    </a:cxn>
                    <a:cxn ang="0">
                      <a:pos x="904" y="629"/>
                    </a:cxn>
                    <a:cxn ang="0">
                      <a:pos x="883" y="648"/>
                    </a:cxn>
                    <a:cxn ang="0">
                      <a:pos x="861" y="666"/>
                    </a:cxn>
                    <a:cxn ang="0">
                      <a:pos x="816" y="701"/>
                    </a:cxn>
                    <a:cxn ang="0">
                      <a:pos x="794" y="718"/>
                    </a:cxn>
                    <a:cxn ang="0">
                      <a:pos x="771" y="733"/>
                    </a:cxn>
                    <a:cxn ang="0">
                      <a:pos x="750" y="748"/>
                    </a:cxn>
                    <a:cxn ang="0">
                      <a:pos x="729" y="762"/>
                    </a:cxn>
                    <a:cxn ang="0">
                      <a:pos x="710" y="774"/>
                    </a:cxn>
                    <a:cxn ang="0">
                      <a:pos x="692" y="786"/>
                    </a:cxn>
                    <a:cxn ang="0">
                      <a:pos x="675" y="796"/>
                    </a:cxn>
                    <a:cxn ang="0">
                      <a:pos x="659" y="805"/>
                    </a:cxn>
                    <a:cxn ang="0">
                      <a:pos x="647" y="812"/>
                    </a:cxn>
                    <a:cxn ang="0">
                      <a:pos x="636" y="819"/>
                    </a:cxn>
                    <a:cxn ang="0">
                      <a:pos x="628" y="823"/>
                    </a:cxn>
                    <a:cxn ang="0">
                      <a:pos x="624" y="826"/>
                    </a:cxn>
                    <a:cxn ang="0">
                      <a:pos x="622" y="826"/>
                    </a:cxn>
                    <a:cxn ang="0">
                      <a:pos x="622" y="828"/>
                    </a:cxn>
                    <a:cxn ang="0">
                      <a:pos x="624" y="834"/>
                    </a:cxn>
                    <a:cxn ang="0">
                      <a:pos x="625" y="843"/>
                    </a:cxn>
                    <a:cxn ang="0">
                      <a:pos x="627" y="854"/>
                    </a:cxn>
                    <a:cxn ang="0">
                      <a:pos x="629" y="868"/>
                    </a:cxn>
                    <a:cxn ang="0">
                      <a:pos x="631" y="882"/>
                    </a:cxn>
                    <a:cxn ang="0">
                      <a:pos x="634" y="898"/>
                    </a:cxn>
                    <a:cxn ang="0">
                      <a:pos x="636" y="915"/>
                    </a:cxn>
                    <a:cxn ang="0">
                      <a:pos x="639" y="930"/>
                    </a:cxn>
                    <a:cxn ang="0">
                      <a:pos x="641" y="945"/>
                    </a:cxn>
                    <a:cxn ang="0">
                      <a:pos x="643" y="959"/>
                    </a:cxn>
                    <a:cxn ang="0">
                      <a:pos x="645" y="971"/>
                    </a:cxn>
                    <a:cxn ang="0">
                      <a:pos x="645" y="980"/>
                    </a:cxn>
                    <a:cxn ang="0">
                      <a:pos x="645" y="993"/>
                    </a:cxn>
                    <a:cxn ang="0">
                      <a:pos x="645" y="1004"/>
                    </a:cxn>
                    <a:cxn ang="0">
                      <a:pos x="642" y="1013"/>
                    </a:cxn>
                    <a:cxn ang="0">
                      <a:pos x="639" y="1020"/>
                    </a:cxn>
                    <a:cxn ang="0">
                      <a:pos x="635" y="1026"/>
                    </a:cxn>
                    <a:cxn ang="0">
                      <a:pos x="635" y="1025"/>
                    </a:cxn>
                    <a:cxn ang="0">
                      <a:pos x="630" y="1030"/>
                    </a:cxn>
                    <a:cxn ang="0">
                      <a:pos x="625" y="1033"/>
                    </a:cxn>
                    <a:cxn ang="0">
                      <a:pos x="621" y="1034"/>
                    </a:cxn>
                    <a:cxn ang="0">
                      <a:pos x="0" y="103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28" h="1034">
                      <a:moveTo>
                        <a:pt x="0" y="0"/>
                      </a:moveTo>
                      <a:lnTo>
                        <a:pt x="1028" y="0"/>
                      </a:lnTo>
                      <a:lnTo>
                        <a:pt x="1028" y="54"/>
                      </a:lnTo>
                      <a:lnTo>
                        <a:pt x="1027" y="75"/>
                      </a:lnTo>
                      <a:lnTo>
                        <a:pt x="1027" y="276"/>
                      </a:lnTo>
                      <a:lnTo>
                        <a:pt x="1026" y="308"/>
                      </a:lnTo>
                      <a:lnTo>
                        <a:pt x="1026" y="340"/>
                      </a:lnTo>
                      <a:lnTo>
                        <a:pt x="1026" y="370"/>
                      </a:lnTo>
                      <a:lnTo>
                        <a:pt x="1024" y="399"/>
                      </a:lnTo>
                      <a:lnTo>
                        <a:pt x="1022" y="427"/>
                      </a:lnTo>
                      <a:lnTo>
                        <a:pt x="1019" y="451"/>
                      </a:lnTo>
                      <a:lnTo>
                        <a:pt x="1015" y="473"/>
                      </a:lnTo>
                      <a:lnTo>
                        <a:pt x="1010" y="492"/>
                      </a:lnTo>
                      <a:lnTo>
                        <a:pt x="1004" y="507"/>
                      </a:lnTo>
                      <a:lnTo>
                        <a:pt x="990" y="531"/>
                      </a:lnTo>
                      <a:lnTo>
                        <a:pt x="977" y="551"/>
                      </a:lnTo>
                      <a:lnTo>
                        <a:pt x="961" y="571"/>
                      </a:lnTo>
                      <a:lnTo>
                        <a:pt x="943" y="591"/>
                      </a:lnTo>
                      <a:lnTo>
                        <a:pt x="924" y="610"/>
                      </a:lnTo>
                      <a:lnTo>
                        <a:pt x="904" y="629"/>
                      </a:lnTo>
                      <a:lnTo>
                        <a:pt x="883" y="648"/>
                      </a:lnTo>
                      <a:lnTo>
                        <a:pt x="861" y="666"/>
                      </a:lnTo>
                      <a:lnTo>
                        <a:pt x="816" y="701"/>
                      </a:lnTo>
                      <a:lnTo>
                        <a:pt x="794" y="718"/>
                      </a:lnTo>
                      <a:lnTo>
                        <a:pt x="771" y="733"/>
                      </a:lnTo>
                      <a:lnTo>
                        <a:pt x="750" y="748"/>
                      </a:lnTo>
                      <a:lnTo>
                        <a:pt x="729" y="762"/>
                      </a:lnTo>
                      <a:lnTo>
                        <a:pt x="710" y="774"/>
                      </a:lnTo>
                      <a:lnTo>
                        <a:pt x="692" y="786"/>
                      </a:lnTo>
                      <a:lnTo>
                        <a:pt x="675" y="796"/>
                      </a:lnTo>
                      <a:lnTo>
                        <a:pt x="659" y="805"/>
                      </a:lnTo>
                      <a:lnTo>
                        <a:pt x="647" y="812"/>
                      </a:lnTo>
                      <a:lnTo>
                        <a:pt x="636" y="819"/>
                      </a:lnTo>
                      <a:lnTo>
                        <a:pt x="628" y="823"/>
                      </a:lnTo>
                      <a:lnTo>
                        <a:pt x="624" y="826"/>
                      </a:lnTo>
                      <a:lnTo>
                        <a:pt x="622" y="826"/>
                      </a:lnTo>
                      <a:lnTo>
                        <a:pt x="622" y="828"/>
                      </a:lnTo>
                      <a:lnTo>
                        <a:pt x="624" y="834"/>
                      </a:lnTo>
                      <a:lnTo>
                        <a:pt x="625" y="843"/>
                      </a:lnTo>
                      <a:lnTo>
                        <a:pt x="627" y="854"/>
                      </a:lnTo>
                      <a:lnTo>
                        <a:pt x="629" y="868"/>
                      </a:lnTo>
                      <a:lnTo>
                        <a:pt x="631" y="882"/>
                      </a:lnTo>
                      <a:lnTo>
                        <a:pt x="634" y="898"/>
                      </a:lnTo>
                      <a:lnTo>
                        <a:pt x="636" y="915"/>
                      </a:lnTo>
                      <a:lnTo>
                        <a:pt x="639" y="930"/>
                      </a:lnTo>
                      <a:lnTo>
                        <a:pt x="641" y="945"/>
                      </a:lnTo>
                      <a:lnTo>
                        <a:pt x="643" y="959"/>
                      </a:lnTo>
                      <a:lnTo>
                        <a:pt x="645" y="971"/>
                      </a:lnTo>
                      <a:lnTo>
                        <a:pt x="645" y="980"/>
                      </a:lnTo>
                      <a:lnTo>
                        <a:pt x="645" y="993"/>
                      </a:lnTo>
                      <a:lnTo>
                        <a:pt x="645" y="1004"/>
                      </a:lnTo>
                      <a:lnTo>
                        <a:pt x="642" y="1013"/>
                      </a:lnTo>
                      <a:lnTo>
                        <a:pt x="639" y="1020"/>
                      </a:lnTo>
                      <a:lnTo>
                        <a:pt x="635" y="1026"/>
                      </a:lnTo>
                      <a:lnTo>
                        <a:pt x="635" y="1025"/>
                      </a:lnTo>
                      <a:lnTo>
                        <a:pt x="630" y="1030"/>
                      </a:lnTo>
                      <a:lnTo>
                        <a:pt x="625" y="1033"/>
                      </a:lnTo>
                      <a:lnTo>
                        <a:pt x="621" y="1034"/>
                      </a:lnTo>
                      <a:lnTo>
                        <a:pt x="0" y="10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CE220">
                    <a:alpha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Freeform 16">
                  <a:extLst>
                    <a:ext uri="{FF2B5EF4-FFF2-40B4-BE49-F238E27FC236}">
                      <a16:creationId xmlns:a16="http://schemas.microsoft.com/office/drawing/2014/main" id="{61143154-BDA5-B741-A6B4-953D0147A0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4809" y="2868502"/>
                  <a:ext cx="606425" cy="823913"/>
                </a:xfrm>
                <a:custGeom>
                  <a:avLst/>
                  <a:gdLst/>
                  <a:ahLst/>
                  <a:cxnLst>
                    <a:cxn ang="0">
                      <a:pos x="373" y="21"/>
                    </a:cxn>
                    <a:cxn ang="0">
                      <a:pos x="348" y="70"/>
                    </a:cxn>
                    <a:cxn ang="0">
                      <a:pos x="315" y="124"/>
                    </a:cxn>
                    <a:cxn ang="0">
                      <a:pos x="276" y="180"/>
                    </a:cxn>
                    <a:cxn ang="0">
                      <a:pos x="216" y="265"/>
                    </a:cxn>
                    <a:cxn ang="0">
                      <a:pos x="179" y="314"/>
                    </a:cxn>
                    <a:cxn ang="0">
                      <a:pos x="142" y="361"/>
                    </a:cxn>
                    <a:cxn ang="0">
                      <a:pos x="108" y="403"/>
                    </a:cxn>
                    <a:cxn ang="0">
                      <a:pos x="77" y="442"/>
                    </a:cxn>
                    <a:cxn ang="0">
                      <a:pos x="51" y="473"/>
                    </a:cxn>
                    <a:cxn ang="0">
                      <a:pos x="31" y="498"/>
                    </a:cxn>
                    <a:cxn ang="0">
                      <a:pos x="18" y="513"/>
                    </a:cxn>
                    <a:cxn ang="0">
                      <a:pos x="13" y="519"/>
                    </a:cxn>
                    <a:cxn ang="0">
                      <a:pos x="20" y="506"/>
                    </a:cxn>
                    <a:cxn ang="0">
                      <a:pos x="23" y="486"/>
                    </a:cxn>
                    <a:cxn ang="0">
                      <a:pos x="23" y="464"/>
                    </a:cxn>
                    <a:cxn ang="0">
                      <a:pos x="19" y="438"/>
                    </a:cxn>
                    <a:cxn ang="0">
                      <a:pos x="14" y="408"/>
                    </a:cxn>
                    <a:cxn ang="0">
                      <a:pos x="9" y="375"/>
                    </a:cxn>
                    <a:cxn ang="0">
                      <a:pos x="5" y="347"/>
                    </a:cxn>
                    <a:cxn ang="0">
                      <a:pos x="2" y="327"/>
                    </a:cxn>
                    <a:cxn ang="0">
                      <a:pos x="0" y="319"/>
                    </a:cxn>
                    <a:cxn ang="0">
                      <a:pos x="6" y="316"/>
                    </a:cxn>
                    <a:cxn ang="0">
                      <a:pos x="25" y="305"/>
                    </a:cxn>
                    <a:cxn ang="0">
                      <a:pos x="53" y="289"/>
                    </a:cxn>
                    <a:cxn ang="0">
                      <a:pos x="88" y="267"/>
                    </a:cxn>
                    <a:cxn ang="0">
                      <a:pos x="128" y="241"/>
                    </a:cxn>
                    <a:cxn ang="0">
                      <a:pos x="172" y="211"/>
                    </a:cxn>
                    <a:cxn ang="0">
                      <a:pos x="239" y="159"/>
                    </a:cxn>
                    <a:cxn ang="0">
                      <a:pos x="282" y="122"/>
                    </a:cxn>
                    <a:cxn ang="0">
                      <a:pos x="321" y="84"/>
                    </a:cxn>
                    <a:cxn ang="0">
                      <a:pos x="355" y="44"/>
                    </a:cxn>
                    <a:cxn ang="0">
                      <a:pos x="382" y="0"/>
                    </a:cxn>
                  </a:cxnLst>
                  <a:rect l="0" t="0" r="r" b="b"/>
                  <a:pathLst>
                    <a:path w="382" h="519">
                      <a:moveTo>
                        <a:pt x="382" y="0"/>
                      </a:moveTo>
                      <a:lnTo>
                        <a:pt x="373" y="21"/>
                      </a:lnTo>
                      <a:lnTo>
                        <a:pt x="361" y="45"/>
                      </a:lnTo>
                      <a:lnTo>
                        <a:pt x="348" y="70"/>
                      </a:lnTo>
                      <a:lnTo>
                        <a:pt x="332" y="96"/>
                      </a:lnTo>
                      <a:lnTo>
                        <a:pt x="315" y="124"/>
                      </a:lnTo>
                      <a:lnTo>
                        <a:pt x="296" y="152"/>
                      </a:lnTo>
                      <a:lnTo>
                        <a:pt x="276" y="180"/>
                      </a:lnTo>
                      <a:lnTo>
                        <a:pt x="234" y="239"/>
                      </a:lnTo>
                      <a:lnTo>
                        <a:pt x="216" y="265"/>
                      </a:lnTo>
                      <a:lnTo>
                        <a:pt x="197" y="289"/>
                      </a:lnTo>
                      <a:lnTo>
                        <a:pt x="179" y="314"/>
                      </a:lnTo>
                      <a:lnTo>
                        <a:pt x="160" y="337"/>
                      </a:lnTo>
                      <a:lnTo>
                        <a:pt x="142" y="361"/>
                      </a:lnTo>
                      <a:lnTo>
                        <a:pt x="125" y="382"/>
                      </a:lnTo>
                      <a:lnTo>
                        <a:pt x="108" y="403"/>
                      </a:lnTo>
                      <a:lnTo>
                        <a:pt x="92" y="424"/>
                      </a:lnTo>
                      <a:lnTo>
                        <a:pt x="77" y="442"/>
                      </a:lnTo>
                      <a:lnTo>
                        <a:pt x="64" y="459"/>
                      </a:lnTo>
                      <a:lnTo>
                        <a:pt x="51" y="473"/>
                      </a:lnTo>
                      <a:lnTo>
                        <a:pt x="40" y="487"/>
                      </a:lnTo>
                      <a:lnTo>
                        <a:pt x="31" y="498"/>
                      </a:lnTo>
                      <a:lnTo>
                        <a:pt x="24" y="507"/>
                      </a:lnTo>
                      <a:lnTo>
                        <a:pt x="18" y="513"/>
                      </a:lnTo>
                      <a:lnTo>
                        <a:pt x="15" y="518"/>
                      </a:lnTo>
                      <a:lnTo>
                        <a:pt x="13" y="519"/>
                      </a:lnTo>
                      <a:lnTo>
                        <a:pt x="17" y="513"/>
                      </a:lnTo>
                      <a:lnTo>
                        <a:pt x="20" y="506"/>
                      </a:lnTo>
                      <a:lnTo>
                        <a:pt x="23" y="497"/>
                      </a:lnTo>
                      <a:lnTo>
                        <a:pt x="23" y="486"/>
                      </a:lnTo>
                      <a:lnTo>
                        <a:pt x="23" y="473"/>
                      </a:lnTo>
                      <a:lnTo>
                        <a:pt x="23" y="464"/>
                      </a:lnTo>
                      <a:lnTo>
                        <a:pt x="21" y="452"/>
                      </a:lnTo>
                      <a:lnTo>
                        <a:pt x="19" y="438"/>
                      </a:lnTo>
                      <a:lnTo>
                        <a:pt x="17" y="423"/>
                      </a:lnTo>
                      <a:lnTo>
                        <a:pt x="14" y="408"/>
                      </a:lnTo>
                      <a:lnTo>
                        <a:pt x="12" y="391"/>
                      </a:lnTo>
                      <a:lnTo>
                        <a:pt x="9" y="375"/>
                      </a:lnTo>
                      <a:lnTo>
                        <a:pt x="7" y="361"/>
                      </a:lnTo>
                      <a:lnTo>
                        <a:pt x="5" y="347"/>
                      </a:lnTo>
                      <a:lnTo>
                        <a:pt x="3" y="336"/>
                      </a:lnTo>
                      <a:lnTo>
                        <a:pt x="2" y="327"/>
                      </a:lnTo>
                      <a:lnTo>
                        <a:pt x="0" y="321"/>
                      </a:lnTo>
                      <a:lnTo>
                        <a:pt x="0" y="319"/>
                      </a:lnTo>
                      <a:lnTo>
                        <a:pt x="2" y="319"/>
                      </a:lnTo>
                      <a:lnTo>
                        <a:pt x="6" y="316"/>
                      </a:lnTo>
                      <a:lnTo>
                        <a:pt x="14" y="312"/>
                      </a:lnTo>
                      <a:lnTo>
                        <a:pt x="25" y="305"/>
                      </a:lnTo>
                      <a:lnTo>
                        <a:pt x="37" y="298"/>
                      </a:lnTo>
                      <a:lnTo>
                        <a:pt x="53" y="289"/>
                      </a:lnTo>
                      <a:lnTo>
                        <a:pt x="70" y="279"/>
                      </a:lnTo>
                      <a:lnTo>
                        <a:pt x="88" y="267"/>
                      </a:lnTo>
                      <a:lnTo>
                        <a:pt x="107" y="255"/>
                      </a:lnTo>
                      <a:lnTo>
                        <a:pt x="128" y="241"/>
                      </a:lnTo>
                      <a:lnTo>
                        <a:pt x="149" y="226"/>
                      </a:lnTo>
                      <a:lnTo>
                        <a:pt x="172" y="211"/>
                      </a:lnTo>
                      <a:lnTo>
                        <a:pt x="194" y="194"/>
                      </a:lnTo>
                      <a:lnTo>
                        <a:pt x="239" y="159"/>
                      </a:lnTo>
                      <a:lnTo>
                        <a:pt x="261" y="141"/>
                      </a:lnTo>
                      <a:lnTo>
                        <a:pt x="282" y="122"/>
                      </a:lnTo>
                      <a:lnTo>
                        <a:pt x="302" y="103"/>
                      </a:lnTo>
                      <a:lnTo>
                        <a:pt x="321" y="84"/>
                      </a:lnTo>
                      <a:lnTo>
                        <a:pt x="339" y="64"/>
                      </a:lnTo>
                      <a:lnTo>
                        <a:pt x="355" y="44"/>
                      </a:lnTo>
                      <a:lnTo>
                        <a:pt x="368" y="24"/>
                      </a:lnTo>
                      <a:lnTo>
                        <a:pt x="382" y="0"/>
                      </a:lnTo>
                      <a:close/>
                    </a:path>
                  </a:pathLst>
                </a:custGeom>
                <a:solidFill>
                  <a:srgbClr val="FCE220">
                    <a:alpha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21898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CCD7254C-7160-1249-8BBB-3EB35649C8B7}"/>
              </a:ext>
            </a:extLst>
          </p:cNvPr>
          <p:cNvSpPr/>
          <p:nvPr/>
        </p:nvSpPr>
        <p:spPr>
          <a:xfrm>
            <a:off x="8246918" y="2743961"/>
            <a:ext cx="2549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Based on the </a:t>
            </a: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content of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record</a:t>
            </a:r>
          </a:p>
        </p:txBody>
      </p:sp>
    </p:spTree>
    <p:extLst>
      <p:ext uri="{BB962C8B-B14F-4D97-AF65-F5344CB8AC3E}">
        <p14:creationId xmlns:p14="http://schemas.microsoft.com/office/powerpoint/2010/main" val="1829995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5316874-06B7-41D6-882B-62A1728B5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26" t="19399" r="13430" b="4549"/>
          <a:stretch/>
        </p:blipFill>
        <p:spPr>
          <a:xfrm>
            <a:off x="2075972" y="1207462"/>
            <a:ext cx="8040055" cy="5191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EB866F-BAF2-4183-A151-9787C8288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26" t="19399" r="56554" b="4549"/>
          <a:stretch/>
        </p:blipFill>
        <p:spPr>
          <a:xfrm>
            <a:off x="2053053" y="1187091"/>
            <a:ext cx="2782255" cy="5191388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2EF850D-6ED3-4329-831C-8CC9D61AEAC6}"/>
              </a:ext>
            </a:extLst>
          </p:cNvPr>
          <p:cNvSpPr/>
          <p:nvPr/>
        </p:nvSpPr>
        <p:spPr>
          <a:xfrm>
            <a:off x="1175215" y="3442527"/>
            <a:ext cx="679401" cy="3402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5AD633-DDAE-404A-BBD5-DA1F181AC595}"/>
              </a:ext>
            </a:extLst>
          </p:cNvPr>
          <p:cNvSpPr/>
          <p:nvPr/>
        </p:nvSpPr>
        <p:spPr>
          <a:xfrm>
            <a:off x="1955669" y="3422156"/>
            <a:ext cx="124737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8D075-3327-466B-8801-6394F1E97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39" t="13269" r="35893" b="13767"/>
          <a:stretch/>
        </p:blipFill>
        <p:spPr>
          <a:xfrm>
            <a:off x="6095999" y="1036290"/>
            <a:ext cx="4222500" cy="5492987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784598AB-C57F-6F4E-B21B-759CD505EBF4}"/>
              </a:ext>
            </a:extLst>
          </p:cNvPr>
          <p:cNvSpPr txBox="1">
            <a:spLocks/>
          </p:cNvSpPr>
          <p:nvPr/>
        </p:nvSpPr>
        <p:spPr>
          <a:xfrm>
            <a:off x="1095522" y="130786"/>
            <a:ext cx="9915378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admfin.ucf.edu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/records-management/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CF2CAB-5DA4-C041-A608-F12101E6659C}"/>
              </a:ext>
            </a:extLst>
          </p:cNvPr>
          <p:cNvCxnSpPr>
            <a:cxnSpLocks/>
          </p:cNvCxnSpPr>
          <p:nvPr/>
        </p:nvCxnSpPr>
        <p:spPr>
          <a:xfrm>
            <a:off x="1138311" y="90365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060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CFB915D-50F9-483A-95B6-8BCE23844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5" t="18430" r="36251" b="64935"/>
          <a:stretch/>
        </p:blipFill>
        <p:spPr>
          <a:xfrm>
            <a:off x="118446" y="1162092"/>
            <a:ext cx="11809496" cy="1714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147038"/>
            <a:ext cx="1794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Helvetica" pitchFamily="2" charset="0"/>
              </a:rPr>
              <a:t>Item Number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8690" y="3025466"/>
            <a:ext cx="2122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Document Title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4772" y="3354847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Description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22079" y="2593113"/>
            <a:ext cx="3169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Minimum</a:t>
            </a:r>
          </a:p>
          <a:p>
            <a:pPr algn="ctr"/>
            <a:r>
              <a:rPr lang="en-US" sz="3200" dirty="0">
                <a:latin typeface="Helvetica" pitchFamily="2" charset="0"/>
              </a:rPr>
              <a:t>Retention Period</a:t>
            </a:r>
          </a:p>
        </p:txBody>
      </p:sp>
      <p:sp>
        <p:nvSpPr>
          <p:cNvPr id="11" name="Right Arrow 10"/>
          <p:cNvSpPr/>
          <p:nvPr/>
        </p:nvSpPr>
        <p:spPr>
          <a:xfrm rot="16200000">
            <a:off x="168366" y="2861623"/>
            <a:ext cx="397584" cy="32323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1536869" y="2833557"/>
            <a:ext cx="397584" cy="32323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5769694" y="2997169"/>
            <a:ext cx="397584" cy="32323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5316044">
            <a:off x="10948147" y="2367541"/>
            <a:ext cx="397584" cy="32323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00860" y="4404623"/>
            <a:ext cx="65928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Helvetica" pitchFamily="2" charset="0"/>
              </a:rPr>
              <a:t>5 Anniversary Years (duplicates OSA)</a:t>
            </a:r>
          </a:p>
        </p:txBody>
      </p:sp>
      <p:sp>
        <p:nvSpPr>
          <p:cNvPr id="17" name="Oval 16"/>
          <p:cNvSpPr/>
          <p:nvPr/>
        </p:nvSpPr>
        <p:spPr>
          <a:xfrm>
            <a:off x="8541326" y="1072519"/>
            <a:ext cx="3650673" cy="122358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6C57B2-44A4-4645-AF7A-CE39A952DB4C}"/>
              </a:ext>
            </a:extLst>
          </p:cNvPr>
          <p:cNvSpPr/>
          <p:nvPr/>
        </p:nvSpPr>
        <p:spPr>
          <a:xfrm>
            <a:off x="666947" y="4395130"/>
            <a:ext cx="34836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Helvetica" pitchFamily="2" charset="0"/>
              </a:rPr>
              <a:t>Retention Period =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B4FF9C-87C5-4CEF-A2BF-FDDA5914EAD2}"/>
              </a:ext>
            </a:extLst>
          </p:cNvPr>
          <p:cNvSpPr/>
          <p:nvPr/>
        </p:nvSpPr>
        <p:spPr>
          <a:xfrm>
            <a:off x="192807" y="4833600"/>
            <a:ext cx="45720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Helvetica" pitchFamily="2" charset="0"/>
              </a:rPr>
              <a:t>Correspondence Dates =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69FB4A-3457-4808-B2E6-14B174F0D074}"/>
              </a:ext>
            </a:extLst>
          </p:cNvPr>
          <p:cNvSpPr/>
          <p:nvPr/>
        </p:nvSpPr>
        <p:spPr>
          <a:xfrm>
            <a:off x="18425" y="5317297"/>
            <a:ext cx="56426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Helvetica" pitchFamily="2" charset="0"/>
              </a:rPr>
              <a:t>Date of Approved Destruction =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3C6ADC-40B7-4C4D-A3E3-6A19CDCC6018}"/>
              </a:ext>
            </a:extLst>
          </p:cNvPr>
          <p:cNvSpPr/>
          <p:nvPr/>
        </p:nvSpPr>
        <p:spPr>
          <a:xfrm>
            <a:off x="4586353" y="4863011"/>
            <a:ext cx="49471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Helvetica" pitchFamily="2" charset="0"/>
              </a:rPr>
              <a:t>Jan 4, 2015 – May 15, 2016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8E1A3A-7D52-492C-95A8-0FDE3253FEDE}"/>
              </a:ext>
            </a:extLst>
          </p:cNvPr>
          <p:cNvSpPr/>
          <p:nvPr/>
        </p:nvSpPr>
        <p:spPr>
          <a:xfrm>
            <a:off x="5450385" y="5316010"/>
            <a:ext cx="69515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Helvetica" pitchFamily="2" charset="0"/>
              </a:rPr>
              <a:t>Depends on when the student left UCF.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D7BCF9-E326-40BD-8665-F747448B4301}"/>
              </a:ext>
            </a:extLst>
          </p:cNvPr>
          <p:cNvSpPr/>
          <p:nvPr/>
        </p:nvSpPr>
        <p:spPr>
          <a:xfrm>
            <a:off x="75934" y="5781498"/>
            <a:ext cx="76498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Helvetica" pitchFamily="2" charset="0"/>
              </a:rPr>
              <a:t>Student Graduates on December 5, 2020 =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C6E089-EF6D-411D-8FAE-19DED8B797A8}"/>
              </a:ext>
            </a:extLst>
          </p:cNvPr>
          <p:cNvSpPr/>
          <p:nvPr/>
        </p:nvSpPr>
        <p:spPr>
          <a:xfrm>
            <a:off x="7434122" y="5801892"/>
            <a:ext cx="43423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Helvetica" pitchFamily="2" charset="0"/>
              </a:rPr>
              <a:t>December 6, 2025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F4A69FBE-A1A7-E54A-A850-B4ACDFBE29B6}"/>
              </a:ext>
            </a:extLst>
          </p:cNvPr>
          <p:cNvSpPr txBox="1">
            <a:spLocks/>
          </p:cNvSpPr>
          <p:nvPr/>
        </p:nvSpPr>
        <p:spPr>
          <a:xfrm>
            <a:off x="1095522" y="130786"/>
            <a:ext cx="9915378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Retention Schedule Example: Correspondence with a Student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E75C21-DE85-F841-B30B-1D35DD834EB1}"/>
              </a:ext>
            </a:extLst>
          </p:cNvPr>
          <p:cNvCxnSpPr>
            <a:cxnSpLocks/>
          </p:cNvCxnSpPr>
          <p:nvPr/>
        </p:nvCxnSpPr>
        <p:spPr>
          <a:xfrm>
            <a:off x="1138311" y="90365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70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6" grpId="0"/>
      <p:bldP spid="17" grpId="0" uiExpand="1" animBg="1"/>
      <p:bldP spid="19" grpId="0"/>
      <p:bldP spid="20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F22BC7-EFDB-4C57-A215-63F29AFD3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4" t="26010" r="8571" b="21212"/>
          <a:stretch/>
        </p:blipFill>
        <p:spPr>
          <a:xfrm>
            <a:off x="0" y="2142659"/>
            <a:ext cx="12251955" cy="40168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D31EB6D-8913-4ED0-9569-6F827FDBC99A}"/>
              </a:ext>
            </a:extLst>
          </p:cNvPr>
          <p:cNvSpPr txBox="1"/>
          <p:nvPr/>
        </p:nvSpPr>
        <p:spPr>
          <a:xfrm>
            <a:off x="10308771" y="3211289"/>
            <a:ext cx="15348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Secure Shred</a:t>
            </a:r>
          </a:p>
          <a:p>
            <a:r>
              <a:rPr lang="en-US" sz="1600" dirty="0"/>
              <a:t>Iron Mountain</a:t>
            </a:r>
          </a:p>
          <a:p>
            <a:r>
              <a:rPr lang="en-US" dirty="0"/>
              <a:t>4/22/2019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E415E-802D-4AAC-9B13-D01D046F83E4}"/>
              </a:ext>
            </a:extLst>
          </p:cNvPr>
          <p:cNvSpPr txBox="1"/>
          <p:nvPr/>
        </p:nvSpPr>
        <p:spPr>
          <a:xfrm>
            <a:off x="1138311" y="1399542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Information found in the schedules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763D9B-83FD-4134-AE05-858FACD79057}"/>
              </a:ext>
            </a:extLst>
          </p:cNvPr>
          <p:cNvSpPr txBox="1"/>
          <p:nvPr/>
        </p:nvSpPr>
        <p:spPr>
          <a:xfrm>
            <a:off x="6200025" y="1368665"/>
            <a:ext cx="3556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Information specific to your records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C2BD34-015C-4030-80D6-895BFF6D0CC8}"/>
              </a:ext>
            </a:extLst>
          </p:cNvPr>
          <p:cNvSpPr txBox="1"/>
          <p:nvPr/>
        </p:nvSpPr>
        <p:spPr>
          <a:xfrm>
            <a:off x="10308771" y="1287779"/>
            <a:ext cx="1723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</a:rPr>
              <a:t>After approval to dispose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-29978" y="4949181"/>
            <a:ext cx="12251955" cy="1903428"/>
            <a:chOff x="-29978" y="4949181"/>
            <a:chExt cx="12251955" cy="19034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6E28FB-4727-4755-BF30-E32D57843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750" t="47187" r="26250" b="38419"/>
            <a:stretch/>
          </p:blipFill>
          <p:spPr>
            <a:xfrm>
              <a:off x="-29978" y="4949181"/>
              <a:ext cx="12251955" cy="190342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96652" y="6104575"/>
              <a:ext cx="5350672" cy="3724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Carmen Jarquin, Records Management Liaison Officer (RMLO)</a:t>
              </a:r>
            </a:p>
          </p:txBody>
        </p:sp>
      </p:grpSp>
      <p:sp>
        <p:nvSpPr>
          <p:cNvPr id="23" name="Left Brace 22">
            <a:extLst>
              <a:ext uri="{FF2B5EF4-FFF2-40B4-BE49-F238E27FC236}">
                <a16:creationId xmlns:a16="http://schemas.microsoft.com/office/drawing/2014/main" id="{BCCC9FFF-5169-5140-AEF0-3359E9F2F033}"/>
              </a:ext>
            </a:extLst>
          </p:cNvPr>
          <p:cNvSpPr/>
          <p:nvPr/>
        </p:nvSpPr>
        <p:spPr>
          <a:xfrm rot="5400000">
            <a:off x="2914328" y="-429553"/>
            <a:ext cx="502777" cy="4963212"/>
          </a:xfrm>
          <a:prstGeom prst="leftBrac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0AAB45CB-79D4-1341-A0C6-552CE8740A0A}"/>
              </a:ext>
            </a:extLst>
          </p:cNvPr>
          <p:cNvSpPr/>
          <p:nvPr/>
        </p:nvSpPr>
        <p:spPr>
          <a:xfrm rot="5400000">
            <a:off x="8317268" y="1070903"/>
            <a:ext cx="502777" cy="2011297"/>
          </a:xfrm>
          <a:prstGeom prst="leftBrac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AAEAF5B4-9BE6-7549-833C-F500A69FB188}"/>
              </a:ext>
            </a:extLst>
          </p:cNvPr>
          <p:cNvSpPr txBox="1">
            <a:spLocks/>
          </p:cNvSpPr>
          <p:nvPr/>
        </p:nvSpPr>
        <p:spPr>
          <a:xfrm>
            <a:off x="1095522" y="130786"/>
            <a:ext cx="9915378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Completing a Request Form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65AB87B-FB34-0046-AFA2-CC6E0E8AC34E}"/>
              </a:ext>
            </a:extLst>
          </p:cNvPr>
          <p:cNvCxnSpPr>
            <a:cxnSpLocks/>
          </p:cNvCxnSpPr>
          <p:nvPr/>
        </p:nvCxnSpPr>
        <p:spPr>
          <a:xfrm>
            <a:off x="1138311" y="90365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383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D5C7EA-8215-4CB1-AF9D-F7031339FD50}"/>
              </a:ext>
            </a:extLst>
          </p:cNvPr>
          <p:cNvSpPr/>
          <p:nvPr/>
        </p:nvSpPr>
        <p:spPr>
          <a:xfrm>
            <a:off x="0" y="5465618"/>
            <a:ext cx="12334009" cy="162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64F5CA-9F1B-4C8F-8E69-1FA378757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60" t="16351" r="24644" b="14756"/>
          <a:stretch/>
        </p:blipFill>
        <p:spPr>
          <a:xfrm>
            <a:off x="424543" y="0"/>
            <a:ext cx="11038114" cy="823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7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3E917-3AF4-4BBA-98F5-65BC90AB2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9997" y="1192464"/>
            <a:ext cx="9947462" cy="545431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Requires the completion of the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Scanning or Microfilming Request Form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RMLO approval 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Involves the transferring of records from one form to another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example, paper to digital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Maintained using the appropriate records schedule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Standardized naming format and content/retention information suggested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9D7B77D-3C39-A546-BC58-8B7023E2A3F3}"/>
              </a:ext>
            </a:extLst>
          </p:cNvPr>
          <p:cNvSpPr txBox="1">
            <a:spLocks/>
          </p:cNvSpPr>
          <p:nvPr/>
        </p:nvSpPr>
        <p:spPr>
          <a:xfrm>
            <a:off x="1095522" y="130786"/>
            <a:ext cx="9915378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Retrospective Scanning Project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30F0A4-BEF1-7D40-BFCA-F43E4E4FEAA2}"/>
              </a:ext>
            </a:extLst>
          </p:cNvPr>
          <p:cNvCxnSpPr>
            <a:cxnSpLocks/>
          </p:cNvCxnSpPr>
          <p:nvPr/>
        </p:nvCxnSpPr>
        <p:spPr>
          <a:xfrm>
            <a:off x="1138311" y="90365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D0ADC393-EF3E-7644-AA09-F2603081C722}"/>
              </a:ext>
            </a:extLst>
          </p:cNvPr>
          <p:cNvSpPr>
            <a:spLocks noChangeAspect="1"/>
          </p:cNvSpPr>
          <p:nvPr/>
        </p:nvSpPr>
        <p:spPr>
          <a:xfrm>
            <a:off x="955597" y="1660594"/>
            <a:ext cx="914400" cy="868279"/>
          </a:xfrm>
          <a:custGeom>
            <a:avLst/>
            <a:gdLst>
              <a:gd name="connsiteX0" fmla="*/ 0 w 3162300"/>
              <a:gd name="connsiteY0" fmla="*/ 1892300 h 2908300"/>
              <a:gd name="connsiteX1" fmla="*/ 723900 w 3162300"/>
              <a:gd name="connsiteY1" fmla="*/ 2908300 h 2908300"/>
              <a:gd name="connsiteX2" fmla="*/ 1231900 w 3162300"/>
              <a:gd name="connsiteY2" fmla="*/ 2590800 h 2908300"/>
              <a:gd name="connsiteX3" fmla="*/ 3162300 w 3162300"/>
              <a:gd name="connsiteY3" fmla="*/ 101600 h 2908300"/>
              <a:gd name="connsiteX4" fmla="*/ 2984500 w 3162300"/>
              <a:gd name="connsiteY4" fmla="*/ 0 h 2908300"/>
              <a:gd name="connsiteX5" fmla="*/ 977900 w 3162300"/>
              <a:gd name="connsiteY5" fmla="*/ 2159000 h 2908300"/>
              <a:gd name="connsiteX6" fmla="*/ 0 w 3162300"/>
              <a:gd name="connsiteY6" fmla="*/ 18923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73250 h 2968625"/>
              <a:gd name="connsiteX1" fmla="*/ 774700 w 3143250"/>
              <a:gd name="connsiteY1" fmla="*/ 2968625 h 2968625"/>
              <a:gd name="connsiteX2" fmla="*/ 1212850 w 3143250"/>
              <a:gd name="connsiteY2" fmla="*/ 2622550 h 2968625"/>
              <a:gd name="connsiteX3" fmla="*/ 3143250 w 3143250"/>
              <a:gd name="connsiteY3" fmla="*/ 133350 h 2968625"/>
              <a:gd name="connsiteX4" fmla="*/ 2987675 w 3143250"/>
              <a:gd name="connsiteY4" fmla="*/ 0 h 2968625"/>
              <a:gd name="connsiteX5" fmla="*/ 958850 w 3143250"/>
              <a:gd name="connsiteY5" fmla="*/ 2190750 h 2968625"/>
              <a:gd name="connsiteX6" fmla="*/ 0 w 3143250"/>
              <a:gd name="connsiteY6" fmla="*/ 1873250 h 2968625"/>
              <a:gd name="connsiteX0" fmla="*/ 0 w 3143250"/>
              <a:gd name="connsiteY0" fmla="*/ 1873250 h 2968625"/>
              <a:gd name="connsiteX1" fmla="*/ 774700 w 3143250"/>
              <a:gd name="connsiteY1" fmla="*/ 2968625 h 2968625"/>
              <a:gd name="connsiteX2" fmla="*/ 1212850 w 3143250"/>
              <a:gd name="connsiteY2" fmla="*/ 2622550 h 2968625"/>
              <a:gd name="connsiteX3" fmla="*/ 3143250 w 3143250"/>
              <a:gd name="connsiteY3" fmla="*/ 133350 h 2968625"/>
              <a:gd name="connsiteX4" fmla="*/ 2987675 w 3143250"/>
              <a:gd name="connsiteY4" fmla="*/ 0 h 2968625"/>
              <a:gd name="connsiteX5" fmla="*/ 958850 w 3143250"/>
              <a:gd name="connsiteY5" fmla="*/ 2190750 h 2968625"/>
              <a:gd name="connsiteX6" fmla="*/ 0 w 3143250"/>
              <a:gd name="connsiteY6" fmla="*/ 1873250 h 2968625"/>
              <a:gd name="connsiteX0" fmla="*/ 0 w 3143250"/>
              <a:gd name="connsiteY0" fmla="*/ 1884215 h 2979590"/>
              <a:gd name="connsiteX1" fmla="*/ 774700 w 3143250"/>
              <a:gd name="connsiteY1" fmla="*/ 2979590 h 2979590"/>
              <a:gd name="connsiteX2" fmla="*/ 1212850 w 3143250"/>
              <a:gd name="connsiteY2" fmla="*/ 2633515 h 2979590"/>
              <a:gd name="connsiteX3" fmla="*/ 3143250 w 3143250"/>
              <a:gd name="connsiteY3" fmla="*/ 144315 h 2979590"/>
              <a:gd name="connsiteX4" fmla="*/ 2987675 w 3143250"/>
              <a:gd name="connsiteY4" fmla="*/ 10965 h 2979590"/>
              <a:gd name="connsiteX5" fmla="*/ 958850 w 3143250"/>
              <a:gd name="connsiteY5" fmla="*/ 2201715 h 2979590"/>
              <a:gd name="connsiteX6" fmla="*/ 0 w 3143250"/>
              <a:gd name="connsiteY6" fmla="*/ 1884215 h 2979590"/>
              <a:gd name="connsiteX0" fmla="*/ 0 w 3108325"/>
              <a:gd name="connsiteY0" fmla="*/ 1885274 h 2980649"/>
              <a:gd name="connsiteX1" fmla="*/ 774700 w 3108325"/>
              <a:gd name="connsiteY1" fmla="*/ 2980649 h 2980649"/>
              <a:gd name="connsiteX2" fmla="*/ 1212850 w 3108325"/>
              <a:gd name="connsiteY2" fmla="*/ 2634574 h 2980649"/>
              <a:gd name="connsiteX3" fmla="*/ 3108325 w 3108325"/>
              <a:gd name="connsiteY3" fmla="*/ 129499 h 2980649"/>
              <a:gd name="connsiteX4" fmla="*/ 2987675 w 3108325"/>
              <a:gd name="connsiteY4" fmla="*/ 12024 h 2980649"/>
              <a:gd name="connsiteX5" fmla="*/ 958850 w 3108325"/>
              <a:gd name="connsiteY5" fmla="*/ 2202774 h 2980649"/>
              <a:gd name="connsiteX6" fmla="*/ 0 w 3108325"/>
              <a:gd name="connsiteY6" fmla="*/ 1885274 h 2980649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9023"/>
              <a:gd name="connsiteY0" fmla="*/ 1873250 h 2968625"/>
              <a:gd name="connsiteX1" fmla="*/ 774700 w 3109023"/>
              <a:gd name="connsiteY1" fmla="*/ 2968625 h 2968625"/>
              <a:gd name="connsiteX2" fmla="*/ 1212850 w 3109023"/>
              <a:gd name="connsiteY2" fmla="*/ 2622550 h 2968625"/>
              <a:gd name="connsiteX3" fmla="*/ 3108325 w 3109023"/>
              <a:gd name="connsiteY3" fmla="*/ 117475 h 2968625"/>
              <a:gd name="connsiteX4" fmla="*/ 2987675 w 3109023"/>
              <a:gd name="connsiteY4" fmla="*/ 0 h 2968625"/>
              <a:gd name="connsiteX5" fmla="*/ 958850 w 3109023"/>
              <a:gd name="connsiteY5" fmla="*/ 2190750 h 2968625"/>
              <a:gd name="connsiteX6" fmla="*/ 0 w 3109023"/>
              <a:gd name="connsiteY6" fmla="*/ 1873250 h 2968625"/>
              <a:gd name="connsiteX0" fmla="*/ 0 w 3126311"/>
              <a:gd name="connsiteY0" fmla="*/ 1873250 h 2968625"/>
              <a:gd name="connsiteX1" fmla="*/ 774700 w 3126311"/>
              <a:gd name="connsiteY1" fmla="*/ 2968625 h 2968625"/>
              <a:gd name="connsiteX2" fmla="*/ 1212850 w 3126311"/>
              <a:gd name="connsiteY2" fmla="*/ 2622550 h 2968625"/>
              <a:gd name="connsiteX3" fmla="*/ 3108325 w 3126311"/>
              <a:gd name="connsiteY3" fmla="*/ 117475 h 2968625"/>
              <a:gd name="connsiteX4" fmla="*/ 2987675 w 3126311"/>
              <a:gd name="connsiteY4" fmla="*/ 0 h 2968625"/>
              <a:gd name="connsiteX5" fmla="*/ 958850 w 3126311"/>
              <a:gd name="connsiteY5" fmla="*/ 2190750 h 2968625"/>
              <a:gd name="connsiteX6" fmla="*/ 0 w 3126311"/>
              <a:gd name="connsiteY6" fmla="*/ 1873250 h 296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6311" h="2968625">
                <a:moveTo>
                  <a:pt x="0" y="1873250"/>
                </a:moveTo>
                <a:cubicBezTo>
                  <a:pt x="407458" y="2012950"/>
                  <a:pt x="646642" y="2562225"/>
                  <a:pt x="774700" y="2968625"/>
                </a:cubicBezTo>
                <a:lnTo>
                  <a:pt x="1212850" y="2622550"/>
                </a:lnTo>
                <a:cubicBezTo>
                  <a:pt x="1577975" y="1917700"/>
                  <a:pt x="2155825" y="898525"/>
                  <a:pt x="3108325" y="117475"/>
                </a:cubicBezTo>
                <a:cubicBezTo>
                  <a:pt x="3161242" y="82550"/>
                  <a:pt x="3090333" y="22225"/>
                  <a:pt x="2987675" y="0"/>
                </a:cubicBezTo>
                <a:cubicBezTo>
                  <a:pt x="2302933" y="452967"/>
                  <a:pt x="1389592" y="1328208"/>
                  <a:pt x="958850" y="2190750"/>
                </a:cubicBezTo>
                <a:cubicBezTo>
                  <a:pt x="797983" y="1983317"/>
                  <a:pt x="745067" y="1096433"/>
                  <a:pt x="0" y="187325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4987141-3ABB-0C47-8836-F82B22ABD08C}"/>
              </a:ext>
            </a:extLst>
          </p:cNvPr>
          <p:cNvSpPr>
            <a:spLocks noChangeAspect="1"/>
          </p:cNvSpPr>
          <p:nvPr/>
        </p:nvSpPr>
        <p:spPr>
          <a:xfrm>
            <a:off x="955597" y="3211930"/>
            <a:ext cx="914400" cy="868279"/>
          </a:xfrm>
          <a:custGeom>
            <a:avLst/>
            <a:gdLst>
              <a:gd name="connsiteX0" fmla="*/ 0 w 3162300"/>
              <a:gd name="connsiteY0" fmla="*/ 1892300 h 2908300"/>
              <a:gd name="connsiteX1" fmla="*/ 723900 w 3162300"/>
              <a:gd name="connsiteY1" fmla="*/ 2908300 h 2908300"/>
              <a:gd name="connsiteX2" fmla="*/ 1231900 w 3162300"/>
              <a:gd name="connsiteY2" fmla="*/ 2590800 h 2908300"/>
              <a:gd name="connsiteX3" fmla="*/ 3162300 w 3162300"/>
              <a:gd name="connsiteY3" fmla="*/ 101600 h 2908300"/>
              <a:gd name="connsiteX4" fmla="*/ 2984500 w 3162300"/>
              <a:gd name="connsiteY4" fmla="*/ 0 h 2908300"/>
              <a:gd name="connsiteX5" fmla="*/ 977900 w 3162300"/>
              <a:gd name="connsiteY5" fmla="*/ 2159000 h 2908300"/>
              <a:gd name="connsiteX6" fmla="*/ 0 w 3162300"/>
              <a:gd name="connsiteY6" fmla="*/ 18923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73250 h 2968625"/>
              <a:gd name="connsiteX1" fmla="*/ 774700 w 3143250"/>
              <a:gd name="connsiteY1" fmla="*/ 2968625 h 2968625"/>
              <a:gd name="connsiteX2" fmla="*/ 1212850 w 3143250"/>
              <a:gd name="connsiteY2" fmla="*/ 2622550 h 2968625"/>
              <a:gd name="connsiteX3" fmla="*/ 3143250 w 3143250"/>
              <a:gd name="connsiteY3" fmla="*/ 133350 h 2968625"/>
              <a:gd name="connsiteX4" fmla="*/ 2987675 w 3143250"/>
              <a:gd name="connsiteY4" fmla="*/ 0 h 2968625"/>
              <a:gd name="connsiteX5" fmla="*/ 958850 w 3143250"/>
              <a:gd name="connsiteY5" fmla="*/ 2190750 h 2968625"/>
              <a:gd name="connsiteX6" fmla="*/ 0 w 3143250"/>
              <a:gd name="connsiteY6" fmla="*/ 1873250 h 2968625"/>
              <a:gd name="connsiteX0" fmla="*/ 0 w 3143250"/>
              <a:gd name="connsiteY0" fmla="*/ 1873250 h 2968625"/>
              <a:gd name="connsiteX1" fmla="*/ 774700 w 3143250"/>
              <a:gd name="connsiteY1" fmla="*/ 2968625 h 2968625"/>
              <a:gd name="connsiteX2" fmla="*/ 1212850 w 3143250"/>
              <a:gd name="connsiteY2" fmla="*/ 2622550 h 2968625"/>
              <a:gd name="connsiteX3" fmla="*/ 3143250 w 3143250"/>
              <a:gd name="connsiteY3" fmla="*/ 133350 h 2968625"/>
              <a:gd name="connsiteX4" fmla="*/ 2987675 w 3143250"/>
              <a:gd name="connsiteY4" fmla="*/ 0 h 2968625"/>
              <a:gd name="connsiteX5" fmla="*/ 958850 w 3143250"/>
              <a:gd name="connsiteY5" fmla="*/ 2190750 h 2968625"/>
              <a:gd name="connsiteX6" fmla="*/ 0 w 3143250"/>
              <a:gd name="connsiteY6" fmla="*/ 1873250 h 2968625"/>
              <a:gd name="connsiteX0" fmla="*/ 0 w 3143250"/>
              <a:gd name="connsiteY0" fmla="*/ 1884215 h 2979590"/>
              <a:gd name="connsiteX1" fmla="*/ 774700 w 3143250"/>
              <a:gd name="connsiteY1" fmla="*/ 2979590 h 2979590"/>
              <a:gd name="connsiteX2" fmla="*/ 1212850 w 3143250"/>
              <a:gd name="connsiteY2" fmla="*/ 2633515 h 2979590"/>
              <a:gd name="connsiteX3" fmla="*/ 3143250 w 3143250"/>
              <a:gd name="connsiteY3" fmla="*/ 144315 h 2979590"/>
              <a:gd name="connsiteX4" fmla="*/ 2987675 w 3143250"/>
              <a:gd name="connsiteY4" fmla="*/ 10965 h 2979590"/>
              <a:gd name="connsiteX5" fmla="*/ 958850 w 3143250"/>
              <a:gd name="connsiteY5" fmla="*/ 2201715 h 2979590"/>
              <a:gd name="connsiteX6" fmla="*/ 0 w 3143250"/>
              <a:gd name="connsiteY6" fmla="*/ 1884215 h 2979590"/>
              <a:gd name="connsiteX0" fmla="*/ 0 w 3108325"/>
              <a:gd name="connsiteY0" fmla="*/ 1885274 h 2980649"/>
              <a:gd name="connsiteX1" fmla="*/ 774700 w 3108325"/>
              <a:gd name="connsiteY1" fmla="*/ 2980649 h 2980649"/>
              <a:gd name="connsiteX2" fmla="*/ 1212850 w 3108325"/>
              <a:gd name="connsiteY2" fmla="*/ 2634574 h 2980649"/>
              <a:gd name="connsiteX3" fmla="*/ 3108325 w 3108325"/>
              <a:gd name="connsiteY3" fmla="*/ 129499 h 2980649"/>
              <a:gd name="connsiteX4" fmla="*/ 2987675 w 3108325"/>
              <a:gd name="connsiteY4" fmla="*/ 12024 h 2980649"/>
              <a:gd name="connsiteX5" fmla="*/ 958850 w 3108325"/>
              <a:gd name="connsiteY5" fmla="*/ 2202774 h 2980649"/>
              <a:gd name="connsiteX6" fmla="*/ 0 w 3108325"/>
              <a:gd name="connsiteY6" fmla="*/ 1885274 h 2980649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9023"/>
              <a:gd name="connsiteY0" fmla="*/ 1873250 h 2968625"/>
              <a:gd name="connsiteX1" fmla="*/ 774700 w 3109023"/>
              <a:gd name="connsiteY1" fmla="*/ 2968625 h 2968625"/>
              <a:gd name="connsiteX2" fmla="*/ 1212850 w 3109023"/>
              <a:gd name="connsiteY2" fmla="*/ 2622550 h 2968625"/>
              <a:gd name="connsiteX3" fmla="*/ 3108325 w 3109023"/>
              <a:gd name="connsiteY3" fmla="*/ 117475 h 2968625"/>
              <a:gd name="connsiteX4" fmla="*/ 2987675 w 3109023"/>
              <a:gd name="connsiteY4" fmla="*/ 0 h 2968625"/>
              <a:gd name="connsiteX5" fmla="*/ 958850 w 3109023"/>
              <a:gd name="connsiteY5" fmla="*/ 2190750 h 2968625"/>
              <a:gd name="connsiteX6" fmla="*/ 0 w 3109023"/>
              <a:gd name="connsiteY6" fmla="*/ 1873250 h 2968625"/>
              <a:gd name="connsiteX0" fmla="*/ 0 w 3126311"/>
              <a:gd name="connsiteY0" fmla="*/ 1873250 h 2968625"/>
              <a:gd name="connsiteX1" fmla="*/ 774700 w 3126311"/>
              <a:gd name="connsiteY1" fmla="*/ 2968625 h 2968625"/>
              <a:gd name="connsiteX2" fmla="*/ 1212850 w 3126311"/>
              <a:gd name="connsiteY2" fmla="*/ 2622550 h 2968625"/>
              <a:gd name="connsiteX3" fmla="*/ 3108325 w 3126311"/>
              <a:gd name="connsiteY3" fmla="*/ 117475 h 2968625"/>
              <a:gd name="connsiteX4" fmla="*/ 2987675 w 3126311"/>
              <a:gd name="connsiteY4" fmla="*/ 0 h 2968625"/>
              <a:gd name="connsiteX5" fmla="*/ 958850 w 3126311"/>
              <a:gd name="connsiteY5" fmla="*/ 2190750 h 2968625"/>
              <a:gd name="connsiteX6" fmla="*/ 0 w 3126311"/>
              <a:gd name="connsiteY6" fmla="*/ 1873250 h 296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6311" h="2968625">
                <a:moveTo>
                  <a:pt x="0" y="1873250"/>
                </a:moveTo>
                <a:cubicBezTo>
                  <a:pt x="407458" y="2012950"/>
                  <a:pt x="646642" y="2562225"/>
                  <a:pt x="774700" y="2968625"/>
                </a:cubicBezTo>
                <a:lnTo>
                  <a:pt x="1212850" y="2622550"/>
                </a:lnTo>
                <a:cubicBezTo>
                  <a:pt x="1577975" y="1917700"/>
                  <a:pt x="2155825" y="898525"/>
                  <a:pt x="3108325" y="117475"/>
                </a:cubicBezTo>
                <a:cubicBezTo>
                  <a:pt x="3161242" y="82550"/>
                  <a:pt x="3090333" y="22225"/>
                  <a:pt x="2987675" y="0"/>
                </a:cubicBezTo>
                <a:cubicBezTo>
                  <a:pt x="2302933" y="452967"/>
                  <a:pt x="1389592" y="1328208"/>
                  <a:pt x="958850" y="2190750"/>
                </a:cubicBezTo>
                <a:cubicBezTo>
                  <a:pt x="797983" y="1983317"/>
                  <a:pt x="745067" y="1096433"/>
                  <a:pt x="0" y="187325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72C1EC7-B150-534D-8F03-51C6EFF8E955}"/>
              </a:ext>
            </a:extLst>
          </p:cNvPr>
          <p:cNvSpPr>
            <a:spLocks noChangeAspect="1"/>
          </p:cNvSpPr>
          <p:nvPr/>
        </p:nvSpPr>
        <p:spPr>
          <a:xfrm>
            <a:off x="948385" y="4763266"/>
            <a:ext cx="914400" cy="868279"/>
          </a:xfrm>
          <a:custGeom>
            <a:avLst/>
            <a:gdLst>
              <a:gd name="connsiteX0" fmla="*/ 0 w 3162300"/>
              <a:gd name="connsiteY0" fmla="*/ 1892300 h 2908300"/>
              <a:gd name="connsiteX1" fmla="*/ 723900 w 3162300"/>
              <a:gd name="connsiteY1" fmla="*/ 2908300 h 2908300"/>
              <a:gd name="connsiteX2" fmla="*/ 1231900 w 3162300"/>
              <a:gd name="connsiteY2" fmla="*/ 2590800 h 2908300"/>
              <a:gd name="connsiteX3" fmla="*/ 3162300 w 3162300"/>
              <a:gd name="connsiteY3" fmla="*/ 101600 h 2908300"/>
              <a:gd name="connsiteX4" fmla="*/ 2984500 w 3162300"/>
              <a:gd name="connsiteY4" fmla="*/ 0 h 2908300"/>
              <a:gd name="connsiteX5" fmla="*/ 977900 w 3162300"/>
              <a:gd name="connsiteY5" fmla="*/ 2159000 h 2908300"/>
              <a:gd name="connsiteX6" fmla="*/ 0 w 3162300"/>
              <a:gd name="connsiteY6" fmla="*/ 18923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73250 h 2968625"/>
              <a:gd name="connsiteX1" fmla="*/ 774700 w 3143250"/>
              <a:gd name="connsiteY1" fmla="*/ 2968625 h 2968625"/>
              <a:gd name="connsiteX2" fmla="*/ 1212850 w 3143250"/>
              <a:gd name="connsiteY2" fmla="*/ 2622550 h 2968625"/>
              <a:gd name="connsiteX3" fmla="*/ 3143250 w 3143250"/>
              <a:gd name="connsiteY3" fmla="*/ 133350 h 2968625"/>
              <a:gd name="connsiteX4" fmla="*/ 2987675 w 3143250"/>
              <a:gd name="connsiteY4" fmla="*/ 0 h 2968625"/>
              <a:gd name="connsiteX5" fmla="*/ 958850 w 3143250"/>
              <a:gd name="connsiteY5" fmla="*/ 2190750 h 2968625"/>
              <a:gd name="connsiteX6" fmla="*/ 0 w 3143250"/>
              <a:gd name="connsiteY6" fmla="*/ 1873250 h 2968625"/>
              <a:gd name="connsiteX0" fmla="*/ 0 w 3143250"/>
              <a:gd name="connsiteY0" fmla="*/ 1873250 h 2968625"/>
              <a:gd name="connsiteX1" fmla="*/ 774700 w 3143250"/>
              <a:gd name="connsiteY1" fmla="*/ 2968625 h 2968625"/>
              <a:gd name="connsiteX2" fmla="*/ 1212850 w 3143250"/>
              <a:gd name="connsiteY2" fmla="*/ 2622550 h 2968625"/>
              <a:gd name="connsiteX3" fmla="*/ 3143250 w 3143250"/>
              <a:gd name="connsiteY3" fmla="*/ 133350 h 2968625"/>
              <a:gd name="connsiteX4" fmla="*/ 2987675 w 3143250"/>
              <a:gd name="connsiteY4" fmla="*/ 0 h 2968625"/>
              <a:gd name="connsiteX5" fmla="*/ 958850 w 3143250"/>
              <a:gd name="connsiteY5" fmla="*/ 2190750 h 2968625"/>
              <a:gd name="connsiteX6" fmla="*/ 0 w 3143250"/>
              <a:gd name="connsiteY6" fmla="*/ 1873250 h 2968625"/>
              <a:gd name="connsiteX0" fmla="*/ 0 w 3143250"/>
              <a:gd name="connsiteY0" fmla="*/ 1884215 h 2979590"/>
              <a:gd name="connsiteX1" fmla="*/ 774700 w 3143250"/>
              <a:gd name="connsiteY1" fmla="*/ 2979590 h 2979590"/>
              <a:gd name="connsiteX2" fmla="*/ 1212850 w 3143250"/>
              <a:gd name="connsiteY2" fmla="*/ 2633515 h 2979590"/>
              <a:gd name="connsiteX3" fmla="*/ 3143250 w 3143250"/>
              <a:gd name="connsiteY3" fmla="*/ 144315 h 2979590"/>
              <a:gd name="connsiteX4" fmla="*/ 2987675 w 3143250"/>
              <a:gd name="connsiteY4" fmla="*/ 10965 h 2979590"/>
              <a:gd name="connsiteX5" fmla="*/ 958850 w 3143250"/>
              <a:gd name="connsiteY5" fmla="*/ 2201715 h 2979590"/>
              <a:gd name="connsiteX6" fmla="*/ 0 w 3143250"/>
              <a:gd name="connsiteY6" fmla="*/ 1884215 h 2979590"/>
              <a:gd name="connsiteX0" fmla="*/ 0 w 3108325"/>
              <a:gd name="connsiteY0" fmla="*/ 1885274 h 2980649"/>
              <a:gd name="connsiteX1" fmla="*/ 774700 w 3108325"/>
              <a:gd name="connsiteY1" fmla="*/ 2980649 h 2980649"/>
              <a:gd name="connsiteX2" fmla="*/ 1212850 w 3108325"/>
              <a:gd name="connsiteY2" fmla="*/ 2634574 h 2980649"/>
              <a:gd name="connsiteX3" fmla="*/ 3108325 w 3108325"/>
              <a:gd name="connsiteY3" fmla="*/ 129499 h 2980649"/>
              <a:gd name="connsiteX4" fmla="*/ 2987675 w 3108325"/>
              <a:gd name="connsiteY4" fmla="*/ 12024 h 2980649"/>
              <a:gd name="connsiteX5" fmla="*/ 958850 w 3108325"/>
              <a:gd name="connsiteY5" fmla="*/ 2202774 h 2980649"/>
              <a:gd name="connsiteX6" fmla="*/ 0 w 3108325"/>
              <a:gd name="connsiteY6" fmla="*/ 1885274 h 2980649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9023"/>
              <a:gd name="connsiteY0" fmla="*/ 1873250 h 2968625"/>
              <a:gd name="connsiteX1" fmla="*/ 774700 w 3109023"/>
              <a:gd name="connsiteY1" fmla="*/ 2968625 h 2968625"/>
              <a:gd name="connsiteX2" fmla="*/ 1212850 w 3109023"/>
              <a:gd name="connsiteY2" fmla="*/ 2622550 h 2968625"/>
              <a:gd name="connsiteX3" fmla="*/ 3108325 w 3109023"/>
              <a:gd name="connsiteY3" fmla="*/ 117475 h 2968625"/>
              <a:gd name="connsiteX4" fmla="*/ 2987675 w 3109023"/>
              <a:gd name="connsiteY4" fmla="*/ 0 h 2968625"/>
              <a:gd name="connsiteX5" fmla="*/ 958850 w 3109023"/>
              <a:gd name="connsiteY5" fmla="*/ 2190750 h 2968625"/>
              <a:gd name="connsiteX6" fmla="*/ 0 w 3109023"/>
              <a:gd name="connsiteY6" fmla="*/ 1873250 h 2968625"/>
              <a:gd name="connsiteX0" fmla="*/ 0 w 3126311"/>
              <a:gd name="connsiteY0" fmla="*/ 1873250 h 2968625"/>
              <a:gd name="connsiteX1" fmla="*/ 774700 w 3126311"/>
              <a:gd name="connsiteY1" fmla="*/ 2968625 h 2968625"/>
              <a:gd name="connsiteX2" fmla="*/ 1212850 w 3126311"/>
              <a:gd name="connsiteY2" fmla="*/ 2622550 h 2968625"/>
              <a:gd name="connsiteX3" fmla="*/ 3108325 w 3126311"/>
              <a:gd name="connsiteY3" fmla="*/ 117475 h 2968625"/>
              <a:gd name="connsiteX4" fmla="*/ 2987675 w 3126311"/>
              <a:gd name="connsiteY4" fmla="*/ 0 h 2968625"/>
              <a:gd name="connsiteX5" fmla="*/ 958850 w 3126311"/>
              <a:gd name="connsiteY5" fmla="*/ 2190750 h 2968625"/>
              <a:gd name="connsiteX6" fmla="*/ 0 w 3126311"/>
              <a:gd name="connsiteY6" fmla="*/ 1873250 h 296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6311" h="2968625">
                <a:moveTo>
                  <a:pt x="0" y="1873250"/>
                </a:moveTo>
                <a:cubicBezTo>
                  <a:pt x="407458" y="2012950"/>
                  <a:pt x="646642" y="2562225"/>
                  <a:pt x="774700" y="2968625"/>
                </a:cubicBezTo>
                <a:lnTo>
                  <a:pt x="1212850" y="2622550"/>
                </a:lnTo>
                <a:cubicBezTo>
                  <a:pt x="1577975" y="1917700"/>
                  <a:pt x="2155825" y="898525"/>
                  <a:pt x="3108325" y="117475"/>
                </a:cubicBezTo>
                <a:cubicBezTo>
                  <a:pt x="3161242" y="82550"/>
                  <a:pt x="3090333" y="22225"/>
                  <a:pt x="2987675" y="0"/>
                </a:cubicBezTo>
                <a:cubicBezTo>
                  <a:pt x="2302933" y="452967"/>
                  <a:pt x="1389592" y="1328208"/>
                  <a:pt x="958850" y="2190750"/>
                </a:cubicBezTo>
                <a:cubicBezTo>
                  <a:pt x="797983" y="1983317"/>
                  <a:pt x="745067" y="1096433"/>
                  <a:pt x="0" y="187325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102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08BB84-4565-41FB-BBD3-AA8872838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7" t="15413" r="70000" b="52220"/>
          <a:stretch/>
        </p:blipFill>
        <p:spPr>
          <a:xfrm>
            <a:off x="457200" y="976748"/>
            <a:ext cx="6722918" cy="5403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8804B-777B-4FD8-8E77-ED50004A98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" t="15098" r="75625" b="66740"/>
          <a:stretch/>
        </p:blipFill>
        <p:spPr>
          <a:xfrm>
            <a:off x="7180118" y="1075525"/>
            <a:ext cx="4440079" cy="27016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34C5B9-676A-4CED-815F-46C3109BC598}"/>
              </a:ext>
            </a:extLst>
          </p:cNvPr>
          <p:cNvSpPr/>
          <p:nvPr/>
        </p:nvSpPr>
        <p:spPr>
          <a:xfrm>
            <a:off x="571500" y="5060376"/>
            <a:ext cx="1943100" cy="4364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2FBAC7-086D-4541-A3BD-A43A93ADBC6B}"/>
              </a:ext>
            </a:extLst>
          </p:cNvPr>
          <p:cNvSpPr/>
          <p:nvPr/>
        </p:nvSpPr>
        <p:spPr>
          <a:xfrm>
            <a:off x="7000009" y="1075526"/>
            <a:ext cx="4939146" cy="28004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A224CF20-C74A-4AD8-90EE-A10CD84B89ED}"/>
              </a:ext>
            </a:extLst>
          </p:cNvPr>
          <p:cNvCxnSpPr>
            <a:cxnSpLocks/>
            <a:stCxn id="7" idx="3"/>
            <a:endCxn id="8" idx="2"/>
          </p:cNvCxnSpPr>
          <p:nvPr/>
        </p:nvCxnSpPr>
        <p:spPr>
          <a:xfrm flipV="1">
            <a:off x="2514600" y="3875938"/>
            <a:ext cx="6954982" cy="1402647"/>
          </a:xfrm>
          <a:prstGeom prst="bentConnector2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2">
            <a:extLst>
              <a:ext uri="{FF2B5EF4-FFF2-40B4-BE49-F238E27FC236}">
                <a16:creationId xmlns:a16="http://schemas.microsoft.com/office/drawing/2014/main" id="{0FFC30B6-FAC2-A146-A8AC-820FDB36ABE4}"/>
              </a:ext>
            </a:extLst>
          </p:cNvPr>
          <p:cNvSpPr txBox="1">
            <a:spLocks/>
          </p:cNvSpPr>
          <p:nvPr/>
        </p:nvSpPr>
        <p:spPr>
          <a:xfrm>
            <a:off x="1095522" y="130786"/>
            <a:ext cx="9915378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Retention-Focused Folder Naming Structure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7DB9D8-8942-B94C-99E8-07382B8F914F}"/>
              </a:ext>
            </a:extLst>
          </p:cNvPr>
          <p:cNvCxnSpPr>
            <a:cxnSpLocks/>
          </p:cNvCxnSpPr>
          <p:nvPr/>
        </p:nvCxnSpPr>
        <p:spPr>
          <a:xfrm>
            <a:off x="1138311" y="90365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92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2">
            <a:extLst>
              <a:ext uri="{FF2B5EF4-FFF2-40B4-BE49-F238E27FC236}">
                <a16:creationId xmlns:a16="http://schemas.microsoft.com/office/drawing/2014/main" id="{F9F7FEAE-FB10-6740-9D37-C894C519FF4B}"/>
              </a:ext>
            </a:extLst>
          </p:cNvPr>
          <p:cNvSpPr txBox="1">
            <a:spLocks/>
          </p:cNvSpPr>
          <p:nvPr/>
        </p:nvSpPr>
        <p:spPr>
          <a:xfrm>
            <a:off x="1337558" y="130786"/>
            <a:ext cx="9829800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Securing Our Digital Files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367" y="1133816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5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</a:p>
        </p:txBody>
      </p:sp>
      <p:grpSp>
        <p:nvGrpSpPr>
          <p:cNvPr id="2" name="Group 49"/>
          <p:cNvGrpSpPr/>
          <p:nvPr/>
        </p:nvGrpSpPr>
        <p:grpSpPr>
          <a:xfrm>
            <a:off x="1476763" y="1565296"/>
            <a:ext cx="4273260" cy="2223868"/>
            <a:chOff x="1598612" y="1205132"/>
            <a:chExt cx="4273260" cy="2223868"/>
          </a:xfrm>
          <a:effectLst>
            <a:outerShdw blurRad="50800" dist="12700" dir="11100000" algn="r" rotWithShape="0">
              <a:prstClr val="black">
                <a:alpha val="29000"/>
              </a:prstClr>
            </a:outerShdw>
          </a:effectLst>
        </p:grpSpPr>
        <p:sp>
          <p:nvSpPr>
            <p:cNvPr id="63" name="Rectangle 62"/>
            <p:cNvSpPr/>
            <p:nvPr/>
          </p:nvSpPr>
          <p:spPr>
            <a:xfrm>
              <a:off x="1598612" y="1205132"/>
              <a:ext cx="4267200" cy="2223868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37160" rIns="274320" bIns="137160" rtlCol="0" anchor="t" anchorCtr="0"/>
            <a:lstStyle/>
            <a:p>
              <a:pPr>
                <a:lnSpc>
                  <a:spcPct val="120000"/>
                </a:lnSpc>
                <a:defRPr/>
              </a:pPr>
              <a:r>
                <a:rPr lang="en-US" sz="22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Dedicated folder with permissions/access controlled by your IT manager</a:t>
              </a:r>
            </a:p>
          </p:txBody>
        </p:sp>
        <p:grpSp>
          <p:nvGrpSpPr>
            <p:cNvPr id="4" name="Group 87"/>
            <p:cNvGrpSpPr/>
            <p:nvPr/>
          </p:nvGrpSpPr>
          <p:grpSpPr>
            <a:xfrm>
              <a:off x="5314187" y="3124200"/>
              <a:ext cx="557685" cy="304800"/>
              <a:chOff x="5248661" y="-999938"/>
              <a:chExt cx="607985" cy="304800"/>
            </a:xfrm>
          </p:grpSpPr>
          <p:sp>
            <p:nvSpPr>
              <p:cNvPr id="7" name="Freeform 6"/>
              <p:cNvSpPr/>
              <p:nvPr/>
            </p:nvSpPr>
            <p:spPr>
              <a:xfrm rot="5400000" flipH="1">
                <a:off x="5551846" y="-999938"/>
                <a:ext cx="304800" cy="304800"/>
              </a:xfrm>
              <a:custGeom>
                <a:avLst/>
                <a:gdLst>
                  <a:gd name="connsiteX0" fmla="*/ 0 w 304800"/>
                  <a:gd name="connsiteY0" fmla="*/ 0 h 304800"/>
                  <a:gd name="connsiteX1" fmla="*/ 304800 w 304800"/>
                  <a:gd name="connsiteY1" fmla="*/ 0 h 304800"/>
                  <a:gd name="connsiteX2" fmla="*/ 304800 w 304800"/>
                  <a:gd name="connsiteY2" fmla="*/ 304800 h 304800"/>
                  <a:gd name="connsiteX3" fmla="*/ 0 w 304800"/>
                  <a:gd name="connsiteY3" fmla="*/ 304800 h 304800"/>
                  <a:gd name="connsiteX4" fmla="*/ 0 w 304800"/>
                  <a:gd name="connsiteY4" fmla="*/ 0 h 304800"/>
                  <a:gd name="connsiteX0" fmla="*/ 0 w 304800"/>
                  <a:gd name="connsiteY0" fmla="*/ 304800 h 304800"/>
                  <a:gd name="connsiteX1" fmla="*/ 304800 w 304800"/>
                  <a:gd name="connsiteY1" fmla="*/ 0 h 304800"/>
                  <a:gd name="connsiteX2" fmla="*/ 304800 w 304800"/>
                  <a:gd name="connsiteY2" fmla="*/ 304800 h 304800"/>
                  <a:gd name="connsiteX3" fmla="*/ 0 w 304800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00" h="304800">
                    <a:moveTo>
                      <a:pt x="0" y="304800"/>
                    </a:moveTo>
                    <a:lnTo>
                      <a:pt x="304800" y="0"/>
                    </a:lnTo>
                    <a:lnTo>
                      <a:pt x="304800" y="30480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5248661" y="-999938"/>
                <a:ext cx="304800" cy="304800"/>
              </a:xfrm>
              <a:custGeom>
                <a:avLst/>
                <a:gdLst>
                  <a:gd name="connsiteX0" fmla="*/ 0 w 304800"/>
                  <a:gd name="connsiteY0" fmla="*/ 0 h 304800"/>
                  <a:gd name="connsiteX1" fmla="*/ 304800 w 304800"/>
                  <a:gd name="connsiteY1" fmla="*/ 0 h 304800"/>
                  <a:gd name="connsiteX2" fmla="*/ 304800 w 304800"/>
                  <a:gd name="connsiteY2" fmla="*/ 304800 h 304800"/>
                  <a:gd name="connsiteX3" fmla="*/ 0 w 304800"/>
                  <a:gd name="connsiteY3" fmla="*/ 304800 h 304800"/>
                  <a:gd name="connsiteX4" fmla="*/ 0 w 304800"/>
                  <a:gd name="connsiteY4" fmla="*/ 0 h 304800"/>
                  <a:gd name="connsiteX0" fmla="*/ 0 w 304800"/>
                  <a:gd name="connsiteY0" fmla="*/ 304800 h 304800"/>
                  <a:gd name="connsiteX1" fmla="*/ 304800 w 304800"/>
                  <a:gd name="connsiteY1" fmla="*/ 0 h 304800"/>
                  <a:gd name="connsiteX2" fmla="*/ 304800 w 304800"/>
                  <a:gd name="connsiteY2" fmla="*/ 304800 h 304800"/>
                  <a:gd name="connsiteX3" fmla="*/ 0 w 304800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00" h="304800">
                    <a:moveTo>
                      <a:pt x="0" y="304800"/>
                    </a:moveTo>
                    <a:lnTo>
                      <a:pt x="304800" y="0"/>
                    </a:lnTo>
                    <a:lnTo>
                      <a:pt x="304800" y="30480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6283677" y="2739337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grpSp>
        <p:nvGrpSpPr>
          <p:cNvPr id="6" name="Group 50"/>
          <p:cNvGrpSpPr/>
          <p:nvPr/>
        </p:nvGrpSpPr>
        <p:grpSpPr>
          <a:xfrm>
            <a:off x="7263648" y="3170817"/>
            <a:ext cx="4273260" cy="2223868"/>
            <a:chOff x="7305350" y="1205132"/>
            <a:chExt cx="4273260" cy="2223868"/>
          </a:xfrm>
          <a:effectLst>
            <a:outerShdw blurRad="50800" dist="12700" dir="11100000" algn="r" rotWithShape="0">
              <a:prstClr val="black">
                <a:alpha val="29000"/>
              </a:prstClr>
            </a:outerShdw>
          </a:effectLst>
        </p:grpSpPr>
        <p:sp>
          <p:nvSpPr>
            <p:cNvPr id="32" name="Rectangle 31"/>
            <p:cNvSpPr/>
            <p:nvPr/>
          </p:nvSpPr>
          <p:spPr>
            <a:xfrm>
              <a:off x="7305350" y="1205132"/>
              <a:ext cx="4267200" cy="2223868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37160" rIns="274320" bIns="137160" rtlCol="0" anchor="t" anchorCtr="0"/>
            <a:lstStyle/>
            <a:p>
              <a:pPr>
                <a:lnSpc>
                  <a:spcPct val="120000"/>
                </a:lnSpc>
                <a:defRPr/>
              </a:pPr>
              <a:r>
                <a:rPr lang="en-US" sz="22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Individual document encryption</a:t>
              </a:r>
            </a:p>
          </p:txBody>
        </p:sp>
        <p:grpSp>
          <p:nvGrpSpPr>
            <p:cNvPr id="9" name="Group 87"/>
            <p:cNvGrpSpPr/>
            <p:nvPr/>
          </p:nvGrpSpPr>
          <p:grpSpPr>
            <a:xfrm>
              <a:off x="11020925" y="3124200"/>
              <a:ext cx="557685" cy="304800"/>
              <a:chOff x="5248661" y="-999938"/>
              <a:chExt cx="607985" cy="304800"/>
            </a:xfrm>
          </p:grpSpPr>
          <p:sp>
            <p:nvSpPr>
              <p:cNvPr id="34" name="Freeform 33"/>
              <p:cNvSpPr/>
              <p:nvPr/>
            </p:nvSpPr>
            <p:spPr>
              <a:xfrm rot="5400000" flipH="1">
                <a:off x="5551846" y="-999938"/>
                <a:ext cx="304800" cy="304800"/>
              </a:xfrm>
              <a:custGeom>
                <a:avLst/>
                <a:gdLst>
                  <a:gd name="connsiteX0" fmla="*/ 0 w 304800"/>
                  <a:gd name="connsiteY0" fmla="*/ 0 h 304800"/>
                  <a:gd name="connsiteX1" fmla="*/ 304800 w 304800"/>
                  <a:gd name="connsiteY1" fmla="*/ 0 h 304800"/>
                  <a:gd name="connsiteX2" fmla="*/ 304800 w 304800"/>
                  <a:gd name="connsiteY2" fmla="*/ 304800 h 304800"/>
                  <a:gd name="connsiteX3" fmla="*/ 0 w 304800"/>
                  <a:gd name="connsiteY3" fmla="*/ 304800 h 304800"/>
                  <a:gd name="connsiteX4" fmla="*/ 0 w 304800"/>
                  <a:gd name="connsiteY4" fmla="*/ 0 h 304800"/>
                  <a:gd name="connsiteX0" fmla="*/ 0 w 304800"/>
                  <a:gd name="connsiteY0" fmla="*/ 304800 h 304800"/>
                  <a:gd name="connsiteX1" fmla="*/ 304800 w 304800"/>
                  <a:gd name="connsiteY1" fmla="*/ 0 h 304800"/>
                  <a:gd name="connsiteX2" fmla="*/ 304800 w 304800"/>
                  <a:gd name="connsiteY2" fmla="*/ 304800 h 304800"/>
                  <a:gd name="connsiteX3" fmla="*/ 0 w 304800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00" h="304800">
                    <a:moveTo>
                      <a:pt x="0" y="304800"/>
                    </a:moveTo>
                    <a:lnTo>
                      <a:pt x="304800" y="0"/>
                    </a:lnTo>
                    <a:lnTo>
                      <a:pt x="304800" y="30480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5248661" y="-999938"/>
                <a:ext cx="304800" cy="304800"/>
              </a:xfrm>
              <a:custGeom>
                <a:avLst/>
                <a:gdLst>
                  <a:gd name="connsiteX0" fmla="*/ 0 w 304800"/>
                  <a:gd name="connsiteY0" fmla="*/ 0 h 304800"/>
                  <a:gd name="connsiteX1" fmla="*/ 304800 w 304800"/>
                  <a:gd name="connsiteY1" fmla="*/ 0 h 304800"/>
                  <a:gd name="connsiteX2" fmla="*/ 304800 w 304800"/>
                  <a:gd name="connsiteY2" fmla="*/ 304800 h 304800"/>
                  <a:gd name="connsiteX3" fmla="*/ 0 w 304800"/>
                  <a:gd name="connsiteY3" fmla="*/ 304800 h 304800"/>
                  <a:gd name="connsiteX4" fmla="*/ 0 w 304800"/>
                  <a:gd name="connsiteY4" fmla="*/ 0 h 304800"/>
                  <a:gd name="connsiteX0" fmla="*/ 0 w 304800"/>
                  <a:gd name="connsiteY0" fmla="*/ 304800 h 304800"/>
                  <a:gd name="connsiteX1" fmla="*/ 304800 w 304800"/>
                  <a:gd name="connsiteY1" fmla="*/ 0 h 304800"/>
                  <a:gd name="connsiteX2" fmla="*/ 304800 w 304800"/>
                  <a:gd name="connsiteY2" fmla="*/ 304800 h 304800"/>
                  <a:gd name="connsiteX3" fmla="*/ 0 w 304800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00" h="304800">
                    <a:moveTo>
                      <a:pt x="0" y="304800"/>
                    </a:moveTo>
                    <a:lnTo>
                      <a:pt x="304800" y="0"/>
                    </a:lnTo>
                    <a:lnTo>
                      <a:pt x="304800" y="304800"/>
                    </a:lnTo>
                    <a:lnTo>
                      <a:pt x="0" y="30480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endParaRPr>
              </a:p>
            </p:txBody>
          </p:sp>
        </p:grpSp>
      </p:grpSp>
      <p:sp useBgFill="1">
        <p:nvSpPr>
          <p:cNvPr id="29" name="Freeform 28"/>
          <p:cNvSpPr/>
          <p:nvPr/>
        </p:nvSpPr>
        <p:spPr>
          <a:xfrm rot="16200000" flipH="1">
            <a:off x="11331828" y="5234380"/>
            <a:ext cx="405689" cy="372123"/>
          </a:xfrm>
          <a:custGeom>
            <a:avLst/>
            <a:gdLst>
              <a:gd name="connsiteX0" fmla="*/ 0 w 304800"/>
              <a:gd name="connsiteY0" fmla="*/ 0 h 304800"/>
              <a:gd name="connsiteX1" fmla="*/ 304800 w 304800"/>
              <a:gd name="connsiteY1" fmla="*/ 0 h 304800"/>
              <a:gd name="connsiteX2" fmla="*/ 304800 w 304800"/>
              <a:gd name="connsiteY2" fmla="*/ 304800 h 304800"/>
              <a:gd name="connsiteX3" fmla="*/ 0 w 304800"/>
              <a:gd name="connsiteY3" fmla="*/ 304800 h 304800"/>
              <a:gd name="connsiteX4" fmla="*/ 0 w 304800"/>
              <a:gd name="connsiteY4" fmla="*/ 0 h 304800"/>
              <a:gd name="connsiteX0" fmla="*/ 0 w 304800"/>
              <a:gd name="connsiteY0" fmla="*/ 304800 h 304800"/>
              <a:gd name="connsiteX1" fmla="*/ 304800 w 304800"/>
              <a:gd name="connsiteY1" fmla="*/ 0 h 304800"/>
              <a:gd name="connsiteX2" fmla="*/ 304800 w 304800"/>
              <a:gd name="connsiteY2" fmla="*/ 304800 h 304800"/>
              <a:gd name="connsiteX3" fmla="*/ 0 w 3048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304800">
                <a:moveTo>
                  <a:pt x="0" y="304800"/>
                </a:moveTo>
                <a:lnTo>
                  <a:pt x="304800" y="0"/>
                </a:lnTo>
                <a:lnTo>
                  <a:pt x="304800" y="304800"/>
                </a:lnTo>
                <a:lnTo>
                  <a:pt x="0" y="304800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 useBgFill="1">
        <p:nvSpPr>
          <p:cNvPr id="31" name="Freeform 30"/>
          <p:cNvSpPr/>
          <p:nvPr/>
        </p:nvSpPr>
        <p:spPr>
          <a:xfrm rot="16200000" flipH="1">
            <a:off x="5760460" y="3969385"/>
            <a:ext cx="405689" cy="372123"/>
          </a:xfrm>
          <a:custGeom>
            <a:avLst/>
            <a:gdLst>
              <a:gd name="connsiteX0" fmla="*/ 0 w 304800"/>
              <a:gd name="connsiteY0" fmla="*/ 0 h 304800"/>
              <a:gd name="connsiteX1" fmla="*/ 304800 w 304800"/>
              <a:gd name="connsiteY1" fmla="*/ 0 h 304800"/>
              <a:gd name="connsiteX2" fmla="*/ 304800 w 304800"/>
              <a:gd name="connsiteY2" fmla="*/ 304800 h 304800"/>
              <a:gd name="connsiteX3" fmla="*/ 0 w 304800"/>
              <a:gd name="connsiteY3" fmla="*/ 304800 h 304800"/>
              <a:gd name="connsiteX4" fmla="*/ 0 w 304800"/>
              <a:gd name="connsiteY4" fmla="*/ 0 h 304800"/>
              <a:gd name="connsiteX0" fmla="*/ 0 w 304800"/>
              <a:gd name="connsiteY0" fmla="*/ 304800 h 304800"/>
              <a:gd name="connsiteX1" fmla="*/ 304800 w 304800"/>
              <a:gd name="connsiteY1" fmla="*/ 0 h 304800"/>
              <a:gd name="connsiteX2" fmla="*/ 304800 w 304800"/>
              <a:gd name="connsiteY2" fmla="*/ 304800 h 304800"/>
              <a:gd name="connsiteX3" fmla="*/ 0 w 3048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304800">
                <a:moveTo>
                  <a:pt x="0" y="304800"/>
                </a:moveTo>
                <a:lnTo>
                  <a:pt x="304800" y="0"/>
                </a:lnTo>
                <a:lnTo>
                  <a:pt x="304800" y="304800"/>
                </a:lnTo>
                <a:lnTo>
                  <a:pt x="0" y="304800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 useBgFill="1">
        <p:nvSpPr>
          <p:cNvPr id="33" name="Freeform 32"/>
          <p:cNvSpPr/>
          <p:nvPr/>
        </p:nvSpPr>
        <p:spPr>
          <a:xfrm rot="16200000" flipH="1">
            <a:off x="5388337" y="3472572"/>
            <a:ext cx="405689" cy="372123"/>
          </a:xfrm>
          <a:custGeom>
            <a:avLst/>
            <a:gdLst>
              <a:gd name="connsiteX0" fmla="*/ 0 w 304800"/>
              <a:gd name="connsiteY0" fmla="*/ 0 h 304800"/>
              <a:gd name="connsiteX1" fmla="*/ 304800 w 304800"/>
              <a:gd name="connsiteY1" fmla="*/ 0 h 304800"/>
              <a:gd name="connsiteX2" fmla="*/ 304800 w 304800"/>
              <a:gd name="connsiteY2" fmla="*/ 304800 h 304800"/>
              <a:gd name="connsiteX3" fmla="*/ 0 w 304800"/>
              <a:gd name="connsiteY3" fmla="*/ 304800 h 304800"/>
              <a:gd name="connsiteX4" fmla="*/ 0 w 304800"/>
              <a:gd name="connsiteY4" fmla="*/ 0 h 304800"/>
              <a:gd name="connsiteX0" fmla="*/ 0 w 304800"/>
              <a:gd name="connsiteY0" fmla="*/ 304800 h 304800"/>
              <a:gd name="connsiteX1" fmla="*/ 304800 w 304800"/>
              <a:gd name="connsiteY1" fmla="*/ 0 h 304800"/>
              <a:gd name="connsiteX2" fmla="*/ 304800 w 304800"/>
              <a:gd name="connsiteY2" fmla="*/ 304800 h 304800"/>
              <a:gd name="connsiteX3" fmla="*/ 0 w 3048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304800">
                <a:moveTo>
                  <a:pt x="0" y="304800"/>
                </a:moveTo>
                <a:lnTo>
                  <a:pt x="304800" y="0"/>
                </a:lnTo>
                <a:lnTo>
                  <a:pt x="304800" y="304800"/>
                </a:lnTo>
                <a:lnTo>
                  <a:pt x="0" y="304800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 useBgFill="1">
        <p:nvSpPr>
          <p:cNvPr id="36" name="Freeform 35"/>
          <p:cNvSpPr/>
          <p:nvPr/>
        </p:nvSpPr>
        <p:spPr>
          <a:xfrm rot="16200000" flipH="1">
            <a:off x="11175222" y="5078093"/>
            <a:ext cx="405689" cy="372123"/>
          </a:xfrm>
          <a:custGeom>
            <a:avLst/>
            <a:gdLst>
              <a:gd name="connsiteX0" fmla="*/ 0 w 304800"/>
              <a:gd name="connsiteY0" fmla="*/ 0 h 304800"/>
              <a:gd name="connsiteX1" fmla="*/ 304800 w 304800"/>
              <a:gd name="connsiteY1" fmla="*/ 0 h 304800"/>
              <a:gd name="connsiteX2" fmla="*/ 304800 w 304800"/>
              <a:gd name="connsiteY2" fmla="*/ 304800 h 304800"/>
              <a:gd name="connsiteX3" fmla="*/ 0 w 304800"/>
              <a:gd name="connsiteY3" fmla="*/ 304800 h 304800"/>
              <a:gd name="connsiteX4" fmla="*/ 0 w 304800"/>
              <a:gd name="connsiteY4" fmla="*/ 0 h 304800"/>
              <a:gd name="connsiteX0" fmla="*/ 0 w 304800"/>
              <a:gd name="connsiteY0" fmla="*/ 304800 h 304800"/>
              <a:gd name="connsiteX1" fmla="*/ 304800 w 304800"/>
              <a:gd name="connsiteY1" fmla="*/ 0 h 304800"/>
              <a:gd name="connsiteX2" fmla="*/ 304800 w 304800"/>
              <a:gd name="connsiteY2" fmla="*/ 304800 h 304800"/>
              <a:gd name="connsiteX3" fmla="*/ 0 w 304800"/>
              <a:gd name="connsiteY3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304800">
                <a:moveTo>
                  <a:pt x="0" y="304800"/>
                </a:moveTo>
                <a:lnTo>
                  <a:pt x="304800" y="0"/>
                </a:lnTo>
                <a:lnTo>
                  <a:pt x="304800" y="304800"/>
                </a:lnTo>
                <a:lnTo>
                  <a:pt x="0" y="304800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31A9E6-6CF2-294C-A94F-4EB5BC32A4D9}"/>
              </a:ext>
            </a:extLst>
          </p:cNvPr>
          <p:cNvCxnSpPr>
            <a:cxnSpLocks/>
          </p:cNvCxnSpPr>
          <p:nvPr/>
        </p:nvCxnSpPr>
        <p:spPr>
          <a:xfrm>
            <a:off x="1337558" y="90365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934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2">
            <a:extLst>
              <a:ext uri="{FF2B5EF4-FFF2-40B4-BE49-F238E27FC236}">
                <a16:creationId xmlns:a16="http://schemas.microsoft.com/office/drawing/2014/main" id="{B8346BC3-8C44-0041-93E9-E038402F7273}"/>
              </a:ext>
            </a:extLst>
          </p:cNvPr>
          <p:cNvSpPr txBox="1">
            <a:spLocks/>
          </p:cNvSpPr>
          <p:nvPr/>
        </p:nvSpPr>
        <p:spPr>
          <a:xfrm>
            <a:off x="1181100" y="130786"/>
            <a:ext cx="9829800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Disposition of Records</a:t>
            </a:r>
          </a:p>
        </p:txBody>
      </p: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6DEEA346-26F6-1848-970D-80C876261ABB}"/>
              </a:ext>
            </a:extLst>
          </p:cNvPr>
          <p:cNvCxnSpPr>
            <a:cxnSpLocks/>
          </p:cNvCxnSpPr>
          <p:nvPr/>
        </p:nvCxnSpPr>
        <p:spPr>
          <a:xfrm>
            <a:off x="1181100" y="90365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7BAAF1F-C095-BA41-970A-FF71A0F4699D}"/>
              </a:ext>
            </a:extLst>
          </p:cNvPr>
          <p:cNvGrpSpPr/>
          <p:nvPr/>
        </p:nvGrpSpPr>
        <p:grpSpPr>
          <a:xfrm>
            <a:off x="841914" y="1255944"/>
            <a:ext cx="4720762" cy="5116888"/>
            <a:chOff x="556740" y="1260386"/>
            <a:chExt cx="5112983" cy="5341336"/>
          </a:xfrm>
        </p:grpSpPr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DCAAE8B7-3843-2E40-8FF0-33B6205BE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59" y="1411171"/>
              <a:ext cx="4926864" cy="5190551"/>
            </a:xfrm>
            <a:custGeom>
              <a:avLst/>
              <a:gdLst>
                <a:gd name="T0" fmla="*/ 0 w 1508"/>
                <a:gd name="T1" fmla="*/ 0 h 1961"/>
                <a:gd name="T2" fmla="*/ 1508 w 1508"/>
                <a:gd name="T3" fmla="*/ 0 h 1961"/>
                <a:gd name="T4" fmla="*/ 1508 w 1508"/>
                <a:gd name="T5" fmla="*/ 44 h 1961"/>
                <a:gd name="T6" fmla="*/ 1453 w 1508"/>
                <a:gd name="T7" fmla="*/ 44 h 1961"/>
                <a:gd name="T8" fmla="*/ 1453 w 1508"/>
                <a:gd name="T9" fmla="*/ 86 h 1961"/>
                <a:gd name="T10" fmla="*/ 1508 w 1508"/>
                <a:gd name="T11" fmla="*/ 86 h 1961"/>
                <a:gd name="T12" fmla="*/ 1508 w 1508"/>
                <a:gd name="T13" fmla="*/ 1961 h 1961"/>
                <a:gd name="T14" fmla="*/ 0 w 1508"/>
                <a:gd name="T15" fmla="*/ 1961 h 1961"/>
                <a:gd name="T16" fmla="*/ 0 w 1508"/>
                <a:gd name="T17" fmla="*/ 86 h 1961"/>
                <a:gd name="T18" fmla="*/ 55 w 1508"/>
                <a:gd name="T19" fmla="*/ 86 h 1961"/>
                <a:gd name="T20" fmla="*/ 55 w 1508"/>
                <a:gd name="T21" fmla="*/ 44 h 1961"/>
                <a:gd name="T22" fmla="*/ 0 w 1508"/>
                <a:gd name="T23" fmla="*/ 44 h 1961"/>
                <a:gd name="T24" fmla="*/ 0 w 1508"/>
                <a:gd name="T25" fmla="*/ 0 h 1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8" h="1961">
                  <a:moveTo>
                    <a:pt x="0" y="0"/>
                  </a:moveTo>
                  <a:lnTo>
                    <a:pt x="1508" y="0"/>
                  </a:lnTo>
                  <a:lnTo>
                    <a:pt x="1508" y="44"/>
                  </a:lnTo>
                  <a:lnTo>
                    <a:pt x="1453" y="44"/>
                  </a:lnTo>
                  <a:lnTo>
                    <a:pt x="1453" y="86"/>
                  </a:lnTo>
                  <a:lnTo>
                    <a:pt x="1508" y="86"/>
                  </a:lnTo>
                  <a:lnTo>
                    <a:pt x="1508" y="1961"/>
                  </a:lnTo>
                  <a:lnTo>
                    <a:pt x="0" y="1961"/>
                  </a:lnTo>
                  <a:lnTo>
                    <a:pt x="0" y="86"/>
                  </a:lnTo>
                  <a:lnTo>
                    <a:pt x="55" y="86"/>
                  </a:lnTo>
                  <a:lnTo>
                    <a:pt x="55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E6156D8F-B283-3D40-89B6-B1BC46BF7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740" y="1260386"/>
              <a:ext cx="4926864" cy="5190551"/>
            </a:xfrm>
            <a:custGeom>
              <a:avLst/>
              <a:gdLst>
                <a:gd name="T0" fmla="*/ 0 w 1508"/>
                <a:gd name="T1" fmla="*/ 0 h 1961"/>
                <a:gd name="T2" fmla="*/ 1508 w 1508"/>
                <a:gd name="T3" fmla="*/ 0 h 1961"/>
                <a:gd name="T4" fmla="*/ 1508 w 1508"/>
                <a:gd name="T5" fmla="*/ 44 h 1961"/>
                <a:gd name="T6" fmla="*/ 1453 w 1508"/>
                <a:gd name="T7" fmla="*/ 44 h 1961"/>
                <a:gd name="T8" fmla="*/ 1453 w 1508"/>
                <a:gd name="T9" fmla="*/ 86 h 1961"/>
                <a:gd name="T10" fmla="*/ 1508 w 1508"/>
                <a:gd name="T11" fmla="*/ 86 h 1961"/>
                <a:gd name="T12" fmla="*/ 1508 w 1508"/>
                <a:gd name="T13" fmla="*/ 1961 h 1961"/>
                <a:gd name="T14" fmla="*/ 0 w 1508"/>
                <a:gd name="T15" fmla="*/ 1961 h 1961"/>
                <a:gd name="T16" fmla="*/ 0 w 1508"/>
                <a:gd name="T17" fmla="*/ 86 h 1961"/>
                <a:gd name="T18" fmla="*/ 55 w 1508"/>
                <a:gd name="T19" fmla="*/ 86 h 1961"/>
                <a:gd name="T20" fmla="*/ 55 w 1508"/>
                <a:gd name="T21" fmla="*/ 44 h 1961"/>
                <a:gd name="T22" fmla="*/ 0 w 1508"/>
                <a:gd name="T23" fmla="*/ 44 h 1961"/>
                <a:gd name="T24" fmla="*/ 0 w 1508"/>
                <a:gd name="T25" fmla="*/ 0 h 1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8" h="1961">
                  <a:moveTo>
                    <a:pt x="0" y="0"/>
                  </a:moveTo>
                  <a:lnTo>
                    <a:pt x="1508" y="0"/>
                  </a:lnTo>
                  <a:lnTo>
                    <a:pt x="1508" y="44"/>
                  </a:lnTo>
                  <a:lnTo>
                    <a:pt x="1453" y="44"/>
                  </a:lnTo>
                  <a:lnTo>
                    <a:pt x="1453" y="86"/>
                  </a:lnTo>
                  <a:lnTo>
                    <a:pt x="1508" y="86"/>
                  </a:lnTo>
                  <a:lnTo>
                    <a:pt x="1508" y="1961"/>
                  </a:lnTo>
                  <a:lnTo>
                    <a:pt x="0" y="1961"/>
                  </a:lnTo>
                  <a:lnTo>
                    <a:pt x="0" y="86"/>
                  </a:lnTo>
                  <a:lnTo>
                    <a:pt x="55" y="86"/>
                  </a:lnTo>
                  <a:lnTo>
                    <a:pt x="55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C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474A9B3D-149C-ED4D-9A27-14D8C702E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52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C819599B-A764-C74C-999F-5EEC83651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1361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6AE9873A-8E8E-0A41-B548-A951DDFFF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139" y="1376849"/>
              <a:ext cx="186228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64A0D4E5-0B4A-024D-B6EB-D9B4FA435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2717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A63567B1-4D8C-B84D-A523-1EA050210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026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F81B889A-9C29-CB43-A34E-B12B837FA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338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557BD6A8-C515-4A4B-ABEF-6BA5D83E5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647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E51FB799-36D9-3047-AF50-E0CD8B5B4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691" y="1376849"/>
              <a:ext cx="182961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A72F6049-B680-D94A-A298-4AF1A2A9B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6003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BA0D83E3-BBD7-EC45-913A-94DF23015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3312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C62EF17E-5D13-5A4D-A40E-CAE3AC9E3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0624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44C55360-2E51-A24B-8CF9-430776851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667" y="1376849"/>
              <a:ext cx="182961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7C88A47C-7AFE-CD4B-910B-67FA98BBC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979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31FAD192-4828-1A40-A345-2BCFB1DF5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9289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9416944B-320B-9840-97B8-CC9957410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600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3F6F6094-961F-A144-97D5-145E64286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2046511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C3206FF1-EB82-1A45-9E60-83CC6B433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2192091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3CECDC4A-736B-414A-BBAF-8B34D64DC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2337670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E61EC302-765C-154A-9073-A54C0DF56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2483249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30E16C9B-E0B6-D746-B9E2-24ED984E6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2628827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BAE40483-FC9C-6241-82C4-9AA948414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2779701"/>
              <a:ext cx="4926864" cy="18529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6F5A956A-230C-D442-97CB-7F47BAEC0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2925279"/>
              <a:ext cx="4926864" cy="18529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4406BB5B-9C5D-EB42-8F90-10D03C426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3070859"/>
              <a:ext cx="4926864" cy="18529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8623E6C6-F577-614D-B483-446A95715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3216436"/>
              <a:ext cx="4926864" cy="18529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6" name="Rectangle 31">
              <a:extLst>
                <a:ext uri="{FF2B5EF4-FFF2-40B4-BE49-F238E27FC236}">
                  <a16:creationId xmlns:a16="http://schemas.microsoft.com/office/drawing/2014/main" id="{20036814-AB5F-F94C-A9D3-05BA5EC8A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3362016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7" name="Rectangle 32">
              <a:extLst>
                <a:ext uri="{FF2B5EF4-FFF2-40B4-BE49-F238E27FC236}">
                  <a16:creationId xmlns:a16="http://schemas.microsoft.com/office/drawing/2014/main" id="{BD2E64DF-5A1D-8941-A40D-7FAF8CB67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3507594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8" name="Rectangle 33">
              <a:extLst>
                <a:ext uri="{FF2B5EF4-FFF2-40B4-BE49-F238E27FC236}">
                  <a16:creationId xmlns:a16="http://schemas.microsoft.com/office/drawing/2014/main" id="{DC7392F6-97DB-8D4A-8B6D-D99D11883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3655820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9" name="Rectangle 34">
              <a:extLst>
                <a:ext uri="{FF2B5EF4-FFF2-40B4-BE49-F238E27FC236}">
                  <a16:creationId xmlns:a16="http://schemas.microsoft.com/office/drawing/2014/main" id="{6B929928-E0D4-5A40-BA6A-DFA1EA437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3801400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0" name="Rectangle 35">
              <a:extLst>
                <a:ext uri="{FF2B5EF4-FFF2-40B4-BE49-F238E27FC236}">
                  <a16:creationId xmlns:a16="http://schemas.microsoft.com/office/drawing/2014/main" id="{A7C8F589-8CD3-A445-A8BF-C8A4CA690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3946977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1" name="Rectangle 36">
              <a:extLst>
                <a:ext uri="{FF2B5EF4-FFF2-40B4-BE49-F238E27FC236}">
                  <a16:creationId xmlns:a16="http://schemas.microsoft.com/office/drawing/2014/main" id="{6B56AF0E-D613-C74C-A46B-6F927F73F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4092558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2" name="Rectangle 37">
              <a:extLst>
                <a:ext uri="{FF2B5EF4-FFF2-40B4-BE49-F238E27FC236}">
                  <a16:creationId xmlns:a16="http://schemas.microsoft.com/office/drawing/2014/main" id="{B03E2464-0522-F24B-A0F8-2B7893593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4240784"/>
              <a:ext cx="4926864" cy="18529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3" name="Rectangle 38">
              <a:extLst>
                <a:ext uri="{FF2B5EF4-FFF2-40B4-BE49-F238E27FC236}">
                  <a16:creationId xmlns:a16="http://schemas.microsoft.com/office/drawing/2014/main" id="{359E09FF-5795-F741-B05C-B492205CB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4386363"/>
              <a:ext cx="4926864" cy="18529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4" name="Rectangle 39">
              <a:extLst>
                <a:ext uri="{FF2B5EF4-FFF2-40B4-BE49-F238E27FC236}">
                  <a16:creationId xmlns:a16="http://schemas.microsoft.com/office/drawing/2014/main" id="{97E32A94-BD00-DF44-AD90-CDDE98873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4534588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5" name="Rectangle 40">
              <a:extLst>
                <a:ext uri="{FF2B5EF4-FFF2-40B4-BE49-F238E27FC236}">
                  <a16:creationId xmlns:a16="http://schemas.microsoft.com/office/drawing/2014/main" id="{E79030C5-7C9B-584E-995B-E7CDBD055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4680167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6" name="Rectangle 41">
              <a:extLst>
                <a:ext uri="{FF2B5EF4-FFF2-40B4-BE49-F238E27FC236}">
                  <a16:creationId xmlns:a16="http://schemas.microsoft.com/office/drawing/2014/main" id="{7D9DCCB7-BE43-2C44-8AD1-BF3BE5DB9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4825745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7" name="Rectangle 42">
              <a:extLst>
                <a:ext uri="{FF2B5EF4-FFF2-40B4-BE49-F238E27FC236}">
                  <a16:creationId xmlns:a16="http://schemas.microsoft.com/office/drawing/2014/main" id="{6E95E33F-81FD-994E-AE7F-74C3AA970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4971325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8" name="Rectangle 43">
              <a:extLst>
                <a:ext uri="{FF2B5EF4-FFF2-40B4-BE49-F238E27FC236}">
                  <a16:creationId xmlns:a16="http://schemas.microsoft.com/office/drawing/2014/main" id="{F7E5D98B-136C-EF46-BE5D-710B31163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5116903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9" name="Rectangle 44">
              <a:extLst>
                <a:ext uri="{FF2B5EF4-FFF2-40B4-BE49-F238E27FC236}">
                  <a16:creationId xmlns:a16="http://schemas.microsoft.com/office/drawing/2014/main" id="{E5500CED-8D5C-1C4F-B25E-89CA17076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5262482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0" name="Rectangle 45">
              <a:extLst>
                <a:ext uri="{FF2B5EF4-FFF2-40B4-BE49-F238E27FC236}">
                  <a16:creationId xmlns:a16="http://schemas.microsoft.com/office/drawing/2014/main" id="{DAE9785A-0972-524E-94F3-851665412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5413355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1" name="Rectangle 46">
              <a:extLst>
                <a:ext uri="{FF2B5EF4-FFF2-40B4-BE49-F238E27FC236}">
                  <a16:creationId xmlns:a16="http://schemas.microsoft.com/office/drawing/2014/main" id="{71A25EEB-2AF1-CD45-9588-0AEDA31FE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5558934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2" name="Rectangle 47">
              <a:extLst>
                <a:ext uri="{FF2B5EF4-FFF2-40B4-BE49-F238E27FC236}">
                  <a16:creationId xmlns:a16="http://schemas.microsoft.com/office/drawing/2014/main" id="{B6807FE5-CCEB-D14F-9200-BC1BDDA23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5704512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3" name="Rectangle 48">
              <a:extLst>
                <a:ext uri="{FF2B5EF4-FFF2-40B4-BE49-F238E27FC236}">
                  <a16:creationId xmlns:a16="http://schemas.microsoft.com/office/drawing/2014/main" id="{5105FFD0-BF46-1949-9565-748C093AF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5850094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4" name="Rectangle 49">
              <a:extLst>
                <a:ext uri="{FF2B5EF4-FFF2-40B4-BE49-F238E27FC236}">
                  <a16:creationId xmlns:a16="http://schemas.microsoft.com/office/drawing/2014/main" id="{CB8A7DE9-BC58-914D-BE2F-404174349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5995670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5" name="Rectangle 50">
              <a:extLst>
                <a:ext uri="{FF2B5EF4-FFF2-40B4-BE49-F238E27FC236}">
                  <a16:creationId xmlns:a16="http://schemas.microsoft.com/office/drawing/2014/main" id="{2FD9FCAF-FBF3-FD45-B478-D0C4C5609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6141250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6" name="Rectangle 51">
              <a:extLst>
                <a:ext uri="{FF2B5EF4-FFF2-40B4-BE49-F238E27FC236}">
                  <a16:creationId xmlns:a16="http://schemas.microsoft.com/office/drawing/2014/main" id="{6DDD709A-F7A2-8542-AFF1-8C98AF201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6292121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2C1026-2D82-9041-BC4A-A9B93E196C44}"/>
              </a:ext>
            </a:extLst>
          </p:cNvPr>
          <p:cNvGrpSpPr/>
          <p:nvPr/>
        </p:nvGrpSpPr>
        <p:grpSpPr>
          <a:xfrm>
            <a:off x="592172" y="2457119"/>
            <a:ext cx="4926864" cy="1868188"/>
            <a:chOff x="9978823" y="1360880"/>
            <a:chExt cx="4926864" cy="18681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689A76-EDC7-E148-8270-F01E8A94D46D}"/>
                </a:ext>
              </a:extLst>
            </p:cNvPr>
            <p:cNvSpPr txBox="1"/>
            <p:nvPr/>
          </p:nvSpPr>
          <p:spPr>
            <a:xfrm>
              <a:off x="9978823" y="1360880"/>
              <a:ext cx="49268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Priority: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450408-B9FE-D54A-A1B9-D7FC5673C62A}"/>
                </a:ext>
              </a:extLst>
            </p:cNvPr>
            <p:cNvSpPr/>
            <p:nvPr/>
          </p:nvSpPr>
          <p:spPr>
            <a:xfrm>
              <a:off x="10239096" y="1905629"/>
              <a:ext cx="465600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accent2"/>
                </a:buClr>
                <a:buFont typeface="Wingdings" pitchFamily="2" charset="2"/>
                <a:buChar char="ü"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The safety, security, and privacy of individuals </a:t>
              </a:r>
            </a:p>
            <a:p>
              <a:pPr marL="285750" indent="-285750">
                <a:buClr>
                  <a:schemeClr val="accent2"/>
                </a:buClr>
                <a:buFont typeface="Wingdings" pitchFamily="2" charset="2"/>
                <a:buChar char="ü"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Safeguard the interests of the state and of UCF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50F3353-8334-CC4B-AE5E-E41BB38CCBE0}"/>
              </a:ext>
            </a:extLst>
          </p:cNvPr>
          <p:cNvGrpSpPr/>
          <p:nvPr/>
        </p:nvGrpSpPr>
        <p:grpSpPr>
          <a:xfrm>
            <a:off x="6007161" y="4532023"/>
            <a:ext cx="4586804" cy="1372883"/>
            <a:chOff x="6032147" y="1406808"/>
            <a:chExt cx="4586804" cy="1372883"/>
          </a:xfrm>
        </p:grpSpPr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1C7284B9-5F02-D540-954C-DCAB8A69EA04}"/>
                </a:ext>
              </a:extLst>
            </p:cNvPr>
            <p:cNvSpPr/>
            <p:nvPr/>
          </p:nvSpPr>
          <p:spPr>
            <a:xfrm>
              <a:off x="6148464" y="1548039"/>
              <a:ext cx="4470487" cy="1231652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EF1716BC-C435-7243-871A-070E6E0EA572}"/>
                </a:ext>
              </a:extLst>
            </p:cNvPr>
            <p:cNvSpPr/>
            <p:nvPr/>
          </p:nvSpPr>
          <p:spPr>
            <a:xfrm>
              <a:off x="6032147" y="1406808"/>
              <a:ext cx="4470487" cy="1231652"/>
            </a:xfrm>
            <a:prstGeom prst="rect">
              <a:avLst/>
            </a:prstGeom>
            <a:solidFill>
              <a:srgbClr val="FFF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Freeform 187">
              <a:extLst>
                <a:ext uri="{FF2B5EF4-FFF2-40B4-BE49-F238E27FC236}">
                  <a16:creationId xmlns:a16="http://schemas.microsoft.com/office/drawing/2014/main" id="{DD3A6369-5039-E541-B929-71CDBB304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92" y="2484791"/>
              <a:ext cx="91440" cy="91440"/>
            </a:xfrm>
            <a:custGeom>
              <a:avLst/>
              <a:gdLst>
                <a:gd name="T0" fmla="*/ 17 w 33"/>
                <a:gd name="T1" fmla="*/ 0 h 34"/>
                <a:gd name="T2" fmla="*/ 22 w 33"/>
                <a:gd name="T3" fmla="*/ 0 h 34"/>
                <a:gd name="T4" fmla="*/ 27 w 33"/>
                <a:gd name="T5" fmla="*/ 3 h 34"/>
                <a:gd name="T6" fmla="*/ 30 w 33"/>
                <a:gd name="T7" fmla="*/ 6 h 34"/>
                <a:gd name="T8" fmla="*/ 33 w 33"/>
                <a:gd name="T9" fmla="*/ 11 h 34"/>
                <a:gd name="T10" fmla="*/ 33 w 33"/>
                <a:gd name="T11" fmla="*/ 17 h 34"/>
                <a:gd name="T12" fmla="*/ 33 w 33"/>
                <a:gd name="T13" fmla="*/ 22 h 34"/>
                <a:gd name="T14" fmla="*/ 30 w 33"/>
                <a:gd name="T15" fmla="*/ 26 h 34"/>
                <a:gd name="T16" fmla="*/ 27 w 33"/>
                <a:gd name="T17" fmla="*/ 30 h 34"/>
                <a:gd name="T18" fmla="*/ 22 w 33"/>
                <a:gd name="T19" fmla="*/ 33 h 34"/>
                <a:gd name="T20" fmla="*/ 17 w 33"/>
                <a:gd name="T21" fmla="*/ 34 h 34"/>
                <a:gd name="T22" fmla="*/ 11 w 33"/>
                <a:gd name="T23" fmla="*/ 33 h 34"/>
                <a:gd name="T24" fmla="*/ 6 w 33"/>
                <a:gd name="T25" fmla="*/ 30 h 34"/>
                <a:gd name="T26" fmla="*/ 3 w 33"/>
                <a:gd name="T27" fmla="*/ 26 h 34"/>
                <a:gd name="T28" fmla="*/ 0 w 33"/>
                <a:gd name="T29" fmla="*/ 22 h 34"/>
                <a:gd name="T30" fmla="*/ 0 w 33"/>
                <a:gd name="T31" fmla="*/ 17 h 34"/>
                <a:gd name="T32" fmla="*/ 0 w 33"/>
                <a:gd name="T33" fmla="*/ 11 h 34"/>
                <a:gd name="T34" fmla="*/ 3 w 33"/>
                <a:gd name="T35" fmla="*/ 6 h 34"/>
                <a:gd name="T36" fmla="*/ 6 w 33"/>
                <a:gd name="T37" fmla="*/ 3 h 34"/>
                <a:gd name="T38" fmla="*/ 11 w 33"/>
                <a:gd name="T39" fmla="*/ 0 h 34"/>
                <a:gd name="T40" fmla="*/ 17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17" y="0"/>
                  </a:moveTo>
                  <a:lnTo>
                    <a:pt x="22" y="0"/>
                  </a:lnTo>
                  <a:lnTo>
                    <a:pt x="27" y="3"/>
                  </a:lnTo>
                  <a:lnTo>
                    <a:pt x="30" y="6"/>
                  </a:lnTo>
                  <a:lnTo>
                    <a:pt x="33" y="11"/>
                  </a:lnTo>
                  <a:lnTo>
                    <a:pt x="33" y="17"/>
                  </a:lnTo>
                  <a:lnTo>
                    <a:pt x="33" y="22"/>
                  </a:lnTo>
                  <a:lnTo>
                    <a:pt x="30" y="26"/>
                  </a:lnTo>
                  <a:lnTo>
                    <a:pt x="27" y="30"/>
                  </a:lnTo>
                  <a:lnTo>
                    <a:pt x="22" y="33"/>
                  </a:lnTo>
                  <a:lnTo>
                    <a:pt x="17" y="34"/>
                  </a:lnTo>
                  <a:lnTo>
                    <a:pt x="11" y="33"/>
                  </a:lnTo>
                  <a:lnTo>
                    <a:pt x="6" y="30"/>
                  </a:lnTo>
                  <a:lnTo>
                    <a:pt x="3" y="26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3" y="6"/>
                  </a:lnTo>
                  <a:lnTo>
                    <a:pt x="6" y="3"/>
                  </a:lnTo>
                  <a:lnTo>
                    <a:pt x="11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88">
              <a:extLst>
                <a:ext uri="{FF2B5EF4-FFF2-40B4-BE49-F238E27FC236}">
                  <a16:creationId xmlns:a16="http://schemas.microsoft.com/office/drawing/2014/main" id="{FD56FE4F-649E-9C4F-9E25-6E092B1AD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92" y="2340166"/>
              <a:ext cx="91440" cy="91440"/>
            </a:xfrm>
            <a:custGeom>
              <a:avLst/>
              <a:gdLst>
                <a:gd name="T0" fmla="*/ 17 w 33"/>
                <a:gd name="T1" fmla="*/ 0 h 35"/>
                <a:gd name="T2" fmla="*/ 22 w 33"/>
                <a:gd name="T3" fmla="*/ 2 h 35"/>
                <a:gd name="T4" fmla="*/ 27 w 33"/>
                <a:gd name="T5" fmla="*/ 4 h 35"/>
                <a:gd name="T6" fmla="*/ 30 w 33"/>
                <a:gd name="T7" fmla="*/ 8 h 35"/>
                <a:gd name="T8" fmla="*/ 33 w 33"/>
                <a:gd name="T9" fmla="*/ 13 h 35"/>
                <a:gd name="T10" fmla="*/ 33 w 33"/>
                <a:gd name="T11" fmla="*/ 18 h 35"/>
                <a:gd name="T12" fmla="*/ 33 w 33"/>
                <a:gd name="T13" fmla="*/ 24 h 35"/>
                <a:gd name="T14" fmla="*/ 30 w 33"/>
                <a:gd name="T15" fmla="*/ 29 h 35"/>
                <a:gd name="T16" fmla="*/ 27 w 33"/>
                <a:gd name="T17" fmla="*/ 32 h 35"/>
                <a:gd name="T18" fmla="*/ 22 w 33"/>
                <a:gd name="T19" fmla="*/ 33 h 35"/>
                <a:gd name="T20" fmla="*/ 17 w 33"/>
                <a:gd name="T21" fmla="*/ 35 h 35"/>
                <a:gd name="T22" fmla="*/ 11 w 33"/>
                <a:gd name="T23" fmla="*/ 33 h 35"/>
                <a:gd name="T24" fmla="*/ 6 w 33"/>
                <a:gd name="T25" fmla="*/ 32 h 35"/>
                <a:gd name="T26" fmla="*/ 3 w 33"/>
                <a:gd name="T27" fmla="*/ 29 h 35"/>
                <a:gd name="T28" fmla="*/ 0 w 33"/>
                <a:gd name="T29" fmla="*/ 24 h 35"/>
                <a:gd name="T30" fmla="*/ 0 w 33"/>
                <a:gd name="T31" fmla="*/ 18 h 35"/>
                <a:gd name="T32" fmla="*/ 0 w 33"/>
                <a:gd name="T33" fmla="*/ 13 h 35"/>
                <a:gd name="T34" fmla="*/ 3 w 33"/>
                <a:gd name="T35" fmla="*/ 8 h 35"/>
                <a:gd name="T36" fmla="*/ 6 w 33"/>
                <a:gd name="T37" fmla="*/ 4 h 35"/>
                <a:gd name="T38" fmla="*/ 11 w 33"/>
                <a:gd name="T39" fmla="*/ 2 h 35"/>
                <a:gd name="T40" fmla="*/ 17 w 33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5">
                  <a:moveTo>
                    <a:pt x="17" y="0"/>
                  </a:moveTo>
                  <a:lnTo>
                    <a:pt x="22" y="2"/>
                  </a:lnTo>
                  <a:lnTo>
                    <a:pt x="27" y="4"/>
                  </a:lnTo>
                  <a:lnTo>
                    <a:pt x="30" y="8"/>
                  </a:lnTo>
                  <a:lnTo>
                    <a:pt x="33" y="13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30" y="29"/>
                  </a:lnTo>
                  <a:lnTo>
                    <a:pt x="27" y="32"/>
                  </a:lnTo>
                  <a:lnTo>
                    <a:pt x="22" y="33"/>
                  </a:lnTo>
                  <a:lnTo>
                    <a:pt x="17" y="35"/>
                  </a:lnTo>
                  <a:lnTo>
                    <a:pt x="11" y="33"/>
                  </a:lnTo>
                  <a:lnTo>
                    <a:pt x="6" y="32"/>
                  </a:lnTo>
                  <a:lnTo>
                    <a:pt x="3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4"/>
                  </a:lnTo>
                  <a:lnTo>
                    <a:pt x="11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89">
              <a:extLst>
                <a:ext uri="{FF2B5EF4-FFF2-40B4-BE49-F238E27FC236}">
                  <a16:creationId xmlns:a16="http://schemas.microsoft.com/office/drawing/2014/main" id="{681007C0-8E64-B74A-8606-2E8ED6425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92" y="2202538"/>
              <a:ext cx="91440" cy="91440"/>
            </a:xfrm>
            <a:custGeom>
              <a:avLst/>
              <a:gdLst>
                <a:gd name="T0" fmla="*/ 17 w 33"/>
                <a:gd name="T1" fmla="*/ 0 h 33"/>
                <a:gd name="T2" fmla="*/ 22 w 33"/>
                <a:gd name="T3" fmla="*/ 0 h 33"/>
                <a:gd name="T4" fmla="*/ 27 w 33"/>
                <a:gd name="T5" fmla="*/ 3 h 33"/>
                <a:gd name="T6" fmla="*/ 30 w 33"/>
                <a:gd name="T7" fmla="*/ 6 h 33"/>
                <a:gd name="T8" fmla="*/ 33 w 33"/>
                <a:gd name="T9" fmla="*/ 11 h 33"/>
                <a:gd name="T10" fmla="*/ 33 w 33"/>
                <a:gd name="T11" fmla="*/ 17 h 33"/>
                <a:gd name="T12" fmla="*/ 33 w 33"/>
                <a:gd name="T13" fmla="*/ 22 h 33"/>
                <a:gd name="T14" fmla="*/ 30 w 33"/>
                <a:gd name="T15" fmla="*/ 26 h 33"/>
                <a:gd name="T16" fmla="*/ 27 w 33"/>
                <a:gd name="T17" fmla="*/ 29 h 33"/>
                <a:gd name="T18" fmla="*/ 22 w 33"/>
                <a:gd name="T19" fmla="*/ 33 h 33"/>
                <a:gd name="T20" fmla="*/ 17 w 33"/>
                <a:gd name="T21" fmla="*/ 33 h 33"/>
                <a:gd name="T22" fmla="*/ 11 w 33"/>
                <a:gd name="T23" fmla="*/ 33 h 33"/>
                <a:gd name="T24" fmla="*/ 6 w 33"/>
                <a:gd name="T25" fmla="*/ 29 h 33"/>
                <a:gd name="T26" fmla="*/ 3 w 33"/>
                <a:gd name="T27" fmla="*/ 26 h 33"/>
                <a:gd name="T28" fmla="*/ 0 w 33"/>
                <a:gd name="T29" fmla="*/ 22 h 33"/>
                <a:gd name="T30" fmla="*/ 0 w 33"/>
                <a:gd name="T31" fmla="*/ 17 h 33"/>
                <a:gd name="T32" fmla="*/ 0 w 33"/>
                <a:gd name="T33" fmla="*/ 11 h 33"/>
                <a:gd name="T34" fmla="*/ 3 w 33"/>
                <a:gd name="T35" fmla="*/ 6 h 33"/>
                <a:gd name="T36" fmla="*/ 6 w 33"/>
                <a:gd name="T37" fmla="*/ 3 h 33"/>
                <a:gd name="T38" fmla="*/ 11 w 33"/>
                <a:gd name="T39" fmla="*/ 0 h 33"/>
                <a:gd name="T40" fmla="*/ 17 w 33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3">
                  <a:moveTo>
                    <a:pt x="17" y="0"/>
                  </a:moveTo>
                  <a:lnTo>
                    <a:pt x="22" y="0"/>
                  </a:lnTo>
                  <a:lnTo>
                    <a:pt x="27" y="3"/>
                  </a:lnTo>
                  <a:lnTo>
                    <a:pt x="30" y="6"/>
                  </a:lnTo>
                  <a:lnTo>
                    <a:pt x="33" y="11"/>
                  </a:lnTo>
                  <a:lnTo>
                    <a:pt x="33" y="17"/>
                  </a:lnTo>
                  <a:lnTo>
                    <a:pt x="33" y="22"/>
                  </a:lnTo>
                  <a:lnTo>
                    <a:pt x="30" y="26"/>
                  </a:lnTo>
                  <a:lnTo>
                    <a:pt x="27" y="29"/>
                  </a:lnTo>
                  <a:lnTo>
                    <a:pt x="22" y="33"/>
                  </a:lnTo>
                  <a:lnTo>
                    <a:pt x="17" y="33"/>
                  </a:lnTo>
                  <a:lnTo>
                    <a:pt x="11" y="33"/>
                  </a:lnTo>
                  <a:lnTo>
                    <a:pt x="6" y="29"/>
                  </a:lnTo>
                  <a:lnTo>
                    <a:pt x="3" y="26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3" y="6"/>
                  </a:lnTo>
                  <a:lnTo>
                    <a:pt x="6" y="3"/>
                  </a:lnTo>
                  <a:lnTo>
                    <a:pt x="11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190">
              <a:extLst>
                <a:ext uri="{FF2B5EF4-FFF2-40B4-BE49-F238E27FC236}">
                  <a16:creationId xmlns:a16="http://schemas.microsoft.com/office/drawing/2014/main" id="{2DF66F02-285D-2746-97A4-32735B8D3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92" y="2057914"/>
              <a:ext cx="91440" cy="91440"/>
            </a:xfrm>
            <a:custGeom>
              <a:avLst/>
              <a:gdLst>
                <a:gd name="T0" fmla="*/ 17 w 33"/>
                <a:gd name="T1" fmla="*/ 0 h 35"/>
                <a:gd name="T2" fmla="*/ 22 w 33"/>
                <a:gd name="T3" fmla="*/ 2 h 35"/>
                <a:gd name="T4" fmla="*/ 27 w 33"/>
                <a:gd name="T5" fmla="*/ 3 h 35"/>
                <a:gd name="T6" fmla="*/ 30 w 33"/>
                <a:gd name="T7" fmla="*/ 8 h 35"/>
                <a:gd name="T8" fmla="*/ 33 w 33"/>
                <a:gd name="T9" fmla="*/ 13 h 35"/>
                <a:gd name="T10" fmla="*/ 33 w 33"/>
                <a:gd name="T11" fmla="*/ 18 h 35"/>
                <a:gd name="T12" fmla="*/ 33 w 33"/>
                <a:gd name="T13" fmla="*/ 22 h 35"/>
                <a:gd name="T14" fmla="*/ 30 w 33"/>
                <a:gd name="T15" fmla="*/ 27 h 35"/>
                <a:gd name="T16" fmla="*/ 27 w 33"/>
                <a:gd name="T17" fmla="*/ 32 h 35"/>
                <a:gd name="T18" fmla="*/ 22 w 33"/>
                <a:gd name="T19" fmla="*/ 33 h 35"/>
                <a:gd name="T20" fmla="*/ 17 w 33"/>
                <a:gd name="T21" fmla="*/ 35 h 35"/>
                <a:gd name="T22" fmla="*/ 11 w 33"/>
                <a:gd name="T23" fmla="*/ 33 h 35"/>
                <a:gd name="T24" fmla="*/ 6 w 33"/>
                <a:gd name="T25" fmla="*/ 32 h 35"/>
                <a:gd name="T26" fmla="*/ 3 w 33"/>
                <a:gd name="T27" fmla="*/ 27 h 35"/>
                <a:gd name="T28" fmla="*/ 0 w 33"/>
                <a:gd name="T29" fmla="*/ 22 h 35"/>
                <a:gd name="T30" fmla="*/ 0 w 33"/>
                <a:gd name="T31" fmla="*/ 18 h 35"/>
                <a:gd name="T32" fmla="*/ 0 w 33"/>
                <a:gd name="T33" fmla="*/ 13 h 35"/>
                <a:gd name="T34" fmla="*/ 3 w 33"/>
                <a:gd name="T35" fmla="*/ 8 h 35"/>
                <a:gd name="T36" fmla="*/ 6 w 33"/>
                <a:gd name="T37" fmla="*/ 3 h 35"/>
                <a:gd name="T38" fmla="*/ 11 w 33"/>
                <a:gd name="T39" fmla="*/ 2 h 35"/>
                <a:gd name="T40" fmla="*/ 17 w 33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5">
                  <a:moveTo>
                    <a:pt x="17" y="0"/>
                  </a:moveTo>
                  <a:lnTo>
                    <a:pt x="22" y="2"/>
                  </a:lnTo>
                  <a:lnTo>
                    <a:pt x="27" y="3"/>
                  </a:lnTo>
                  <a:lnTo>
                    <a:pt x="30" y="8"/>
                  </a:lnTo>
                  <a:lnTo>
                    <a:pt x="33" y="13"/>
                  </a:lnTo>
                  <a:lnTo>
                    <a:pt x="33" y="18"/>
                  </a:lnTo>
                  <a:lnTo>
                    <a:pt x="33" y="22"/>
                  </a:lnTo>
                  <a:lnTo>
                    <a:pt x="30" y="27"/>
                  </a:lnTo>
                  <a:lnTo>
                    <a:pt x="27" y="32"/>
                  </a:lnTo>
                  <a:lnTo>
                    <a:pt x="22" y="33"/>
                  </a:lnTo>
                  <a:lnTo>
                    <a:pt x="17" y="35"/>
                  </a:lnTo>
                  <a:lnTo>
                    <a:pt x="11" y="33"/>
                  </a:lnTo>
                  <a:lnTo>
                    <a:pt x="6" y="32"/>
                  </a:lnTo>
                  <a:lnTo>
                    <a:pt x="3" y="27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191">
              <a:extLst>
                <a:ext uri="{FF2B5EF4-FFF2-40B4-BE49-F238E27FC236}">
                  <a16:creationId xmlns:a16="http://schemas.microsoft.com/office/drawing/2014/main" id="{EAF891FD-FB10-D04B-998E-1182EB745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92" y="1920284"/>
              <a:ext cx="91440" cy="91440"/>
            </a:xfrm>
            <a:custGeom>
              <a:avLst/>
              <a:gdLst>
                <a:gd name="T0" fmla="*/ 17 w 33"/>
                <a:gd name="T1" fmla="*/ 0 h 33"/>
                <a:gd name="T2" fmla="*/ 22 w 33"/>
                <a:gd name="T3" fmla="*/ 0 h 33"/>
                <a:gd name="T4" fmla="*/ 27 w 33"/>
                <a:gd name="T5" fmla="*/ 3 h 33"/>
                <a:gd name="T6" fmla="*/ 30 w 33"/>
                <a:gd name="T7" fmla="*/ 6 h 33"/>
                <a:gd name="T8" fmla="*/ 33 w 33"/>
                <a:gd name="T9" fmla="*/ 11 h 33"/>
                <a:gd name="T10" fmla="*/ 33 w 33"/>
                <a:gd name="T11" fmla="*/ 15 h 33"/>
                <a:gd name="T12" fmla="*/ 33 w 33"/>
                <a:gd name="T13" fmla="*/ 22 h 33"/>
                <a:gd name="T14" fmla="*/ 30 w 33"/>
                <a:gd name="T15" fmla="*/ 26 h 33"/>
                <a:gd name="T16" fmla="*/ 27 w 33"/>
                <a:gd name="T17" fmla="*/ 29 h 33"/>
                <a:gd name="T18" fmla="*/ 22 w 33"/>
                <a:gd name="T19" fmla="*/ 33 h 33"/>
                <a:gd name="T20" fmla="*/ 17 w 33"/>
                <a:gd name="T21" fmla="*/ 33 h 33"/>
                <a:gd name="T22" fmla="*/ 11 w 33"/>
                <a:gd name="T23" fmla="*/ 33 h 33"/>
                <a:gd name="T24" fmla="*/ 6 w 33"/>
                <a:gd name="T25" fmla="*/ 29 h 33"/>
                <a:gd name="T26" fmla="*/ 3 w 33"/>
                <a:gd name="T27" fmla="*/ 26 h 33"/>
                <a:gd name="T28" fmla="*/ 0 w 33"/>
                <a:gd name="T29" fmla="*/ 22 h 33"/>
                <a:gd name="T30" fmla="*/ 0 w 33"/>
                <a:gd name="T31" fmla="*/ 15 h 33"/>
                <a:gd name="T32" fmla="*/ 0 w 33"/>
                <a:gd name="T33" fmla="*/ 11 h 33"/>
                <a:gd name="T34" fmla="*/ 3 w 33"/>
                <a:gd name="T35" fmla="*/ 6 h 33"/>
                <a:gd name="T36" fmla="*/ 6 w 33"/>
                <a:gd name="T37" fmla="*/ 3 h 33"/>
                <a:gd name="T38" fmla="*/ 11 w 33"/>
                <a:gd name="T39" fmla="*/ 0 h 33"/>
                <a:gd name="T40" fmla="*/ 17 w 33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3">
                  <a:moveTo>
                    <a:pt x="17" y="0"/>
                  </a:moveTo>
                  <a:lnTo>
                    <a:pt x="22" y="0"/>
                  </a:lnTo>
                  <a:lnTo>
                    <a:pt x="27" y="3"/>
                  </a:lnTo>
                  <a:lnTo>
                    <a:pt x="30" y="6"/>
                  </a:lnTo>
                  <a:lnTo>
                    <a:pt x="33" y="11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0" y="26"/>
                  </a:lnTo>
                  <a:lnTo>
                    <a:pt x="27" y="29"/>
                  </a:lnTo>
                  <a:lnTo>
                    <a:pt x="22" y="33"/>
                  </a:lnTo>
                  <a:lnTo>
                    <a:pt x="17" y="33"/>
                  </a:lnTo>
                  <a:lnTo>
                    <a:pt x="11" y="33"/>
                  </a:lnTo>
                  <a:lnTo>
                    <a:pt x="6" y="29"/>
                  </a:lnTo>
                  <a:lnTo>
                    <a:pt x="3" y="26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6" y="3"/>
                  </a:lnTo>
                  <a:lnTo>
                    <a:pt x="11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192">
              <a:extLst>
                <a:ext uri="{FF2B5EF4-FFF2-40B4-BE49-F238E27FC236}">
                  <a16:creationId xmlns:a16="http://schemas.microsoft.com/office/drawing/2014/main" id="{C71644D1-5338-B64F-A332-E16ABB4CE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92" y="1775659"/>
              <a:ext cx="91440" cy="91440"/>
            </a:xfrm>
            <a:custGeom>
              <a:avLst/>
              <a:gdLst>
                <a:gd name="T0" fmla="*/ 17 w 33"/>
                <a:gd name="T1" fmla="*/ 0 h 35"/>
                <a:gd name="T2" fmla="*/ 22 w 33"/>
                <a:gd name="T3" fmla="*/ 2 h 35"/>
                <a:gd name="T4" fmla="*/ 27 w 33"/>
                <a:gd name="T5" fmla="*/ 3 h 35"/>
                <a:gd name="T6" fmla="*/ 30 w 33"/>
                <a:gd name="T7" fmla="*/ 8 h 35"/>
                <a:gd name="T8" fmla="*/ 33 w 33"/>
                <a:gd name="T9" fmla="*/ 13 h 35"/>
                <a:gd name="T10" fmla="*/ 33 w 33"/>
                <a:gd name="T11" fmla="*/ 17 h 35"/>
                <a:gd name="T12" fmla="*/ 33 w 33"/>
                <a:gd name="T13" fmla="*/ 22 h 35"/>
                <a:gd name="T14" fmla="*/ 30 w 33"/>
                <a:gd name="T15" fmla="*/ 27 h 35"/>
                <a:gd name="T16" fmla="*/ 27 w 33"/>
                <a:gd name="T17" fmla="*/ 32 h 35"/>
                <a:gd name="T18" fmla="*/ 22 w 33"/>
                <a:gd name="T19" fmla="*/ 33 h 35"/>
                <a:gd name="T20" fmla="*/ 17 w 33"/>
                <a:gd name="T21" fmla="*/ 35 h 35"/>
                <a:gd name="T22" fmla="*/ 11 w 33"/>
                <a:gd name="T23" fmla="*/ 33 h 35"/>
                <a:gd name="T24" fmla="*/ 6 w 33"/>
                <a:gd name="T25" fmla="*/ 32 h 35"/>
                <a:gd name="T26" fmla="*/ 3 w 33"/>
                <a:gd name="T27" fmla="*/ 27 h 35"/>
                <a:gd name="T28" fmla="*/ 0 w 33"/>
                <a:gd name="T29" fmla="*/ 22 h 35"/>
                <a:gd name="T30" fmla="*/ 0 w 33"/>
                <a:gd name="T31" fmla="*/ 17 h 35"/>
                <a:gd name="T32" fmla="*/ 0 w 33"/>
                <a:gd name="T33" fmla="*/ 13 h 35"/>
                <a:gd name="T34" fmla="*/ 3 w 33"/>
                <a:gd name="T35" fmla="*/ 8 h 35"/>
                <a:gd name="T36" fmla="*/ 6 w 33"/>
                <a:gd name="T37" fmla="*/ 3 h 35"/>
                <a:gd name="T38" fmla="*/ 11 w 33"/>
                <a:gd name="T39" fmla="*/ 2 h 35"/>
                <a:gd name="T40" fmla="*/ 17 w 33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5">
                  <a:moveTo>
                    <a:pt x="17" y="0"/>
                  </a:moveTo>
                  <a:lnTo>
                    <a:pt x="22" y="2"/>
                  </a:lnTo>
                  <a:lnTo>
                    <a:pt x="27" y="3"/>
                  </a:lnTo>
                  <a:lnTo>
                    <a:pt x="30" y="8"/>
                  </a:lnTo>
                  <a:lnTo>
                    <a:pt x="33" y="13"/>
                  </a:lnTo>
                  <a:lnTo>
                    <a:pt x="33" y="17"/>
                  </a:lnTo>
                  <a:lnTo>
                    <a:pt x="33" y="22"/>
                  </a:lnTo>
                  <a:lnTo>
                    <a:pt x="30" y="27"/>
                  </a:lnTo>
                  <a:lnTo>
                    <a:pt x="27" y="32"/>
                  </a:lnTo>
                  <a:lnTo>
                    <a:pt x="22" y="33"/>
                  </a:lnTo>
                  <a:lnTo>
                    <a:pt x="17" y="35"/>
                  </a:lnTo>
                  <a:lnTo>
                    <a:pt x="11" y="33"/>
                  </a:lnTo>
                  <a:lnTo>
                    <a:pt x="6" y="32"/>
                  </a:lnTo>
                  <a:lnTo>
                    <a:pt x="3" y="27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193">
              <a:extLst>
                <a:ext uri="{FF2B5EF4-FFF2-40B4-BE49-F238E27FC236}">
                  <a16:creationId xmlns:a16="http://schemas.microsoft.com/office/drawing/2014/main" id="{003BC3D6-F064-B749-B779-0F5D28AD3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92" y="1635698"/>
              <a:ext cx="91440" cy="91440"/>
            </a:xfrm>
            <a:custGeom>
              <a:avLst/>
              <a:gdLst>
                <a:gd name="T0" fmla="*/ 17 w 33"/>
                <a:gd name="T1" fmla="*/ 0 h 33"/>
                <a:gd name="T2" fmla="*/ 22 w 33"/>
                <a:gd name="T3" fmla="*/ 0 h 33"/>
                <a:gd name="T4" fmla="*/ 27 w 33"/>
                <a:gd name="T5" fmla="*/ 4 h 33"/>
                <a:gd name="T6" fmla="*/ 30 w 33"/>
                <a:gd name="T7" fmla="*/ 7 h 33"/>
                <a:gd name="T8" fmla="*/ 33 w 33"/>
                <a:gd name="T9" fmla="*/ 11 h 33"/>
                <a:gd name="T10" fmla="*/ 33 w 33"/>
                <a:gd name="T11" fmla="*/ 16 h 33"/>
                <a:gd name="T12" fmla="*/ 33 w 33"/>
                <a:gd name="T13" fmla="*/ 22 h 33"/>
                <a:gd name="T14" fmla="*/ 30 w 33"/>
                <a:gd name="T15" fmla="*/ 27 h 33"/>
                <a:gd name="T16" fmla="*/ 27 w 33"/>
                <a:gd name="T17" fmla="*/ 30 h 33"/>
                <a:gd name="T18" fmla="*/ 22 w 33"/>
                <a:gd name="T19" fmla="*/ 33 h 33"/>
                <a:gd name="T20" fmla="*/ 17 w 33"/>
                <a:gd name="T21" fmla="*/ 33 h 33"/>
                <a:gd name="T22" fmla="*/ 11 w 33"/>
                <a:gd name="T23" fmla="*/ 33 h 33"/>
                <a:gd name="T24" fmla="*/ 6 w 33"/>
                <a:gd name="T25" fmla="*/ 30 h 33"/>
                <a:gd name="T26" fmla="*/ 3 w 33"/>
                <a:gd name="T27" fmla="*/ 27 h 33"/>
                <a:gd name="T28" fmla="*/ 0 w 33"/>
                <a:gd name="T29" fmla="*/ 22 h 33"/>
                <a:gd name="T30" fmla="*/ 0 w 33"/>
                <a:gd name="T31" fmla="*/ 16 h 33"/>
                <a:gd name="T32" fmla="*/ 0 w 33"/>
                <a:gd name="T33" fmla="*/ 11 h 33"/>
                <a:gd name="T34" fmla="*/ 3 w 33"/>
                <a:gd name="T35" fmla="*/ 7 h 33"/>
                <a:gd name="T36" fmla="*/ 6 w 33"/>
                <a:gd name="T37" fmla="*/ 4 h 33"/>
                <a:gd name="T38" fmla="*/ 11 w 33"/>
                <a:gd name="T39" fmla="*/ 0 h 33"/>
                <a:gd name="T40" fmla="*/ 17 w 33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3">
                  <a:moveTo>
                    <a:pt x="17" y="0"/>
                  </a:moveTo>
                  <a:lnTo>
                    <a:pt x="22" y="0"/>
                  </a:lnTo>
                  <a:lnTo>
                    <a:pt x="27" y="4"/>
                  </a:lnTo>
                  <a:lnTo>
                    <a:pt x="30" y="7"/>
                  </a:lnTo>
                  <a:lnTo>
                    <a:pt x="33" y="11"/>
                  </a:lnTo>
                  <a:lnTo>
                    <a:pt x="33" y="16"/>
                  </a:lnTo>
                  <a:lnTo>
                    <a:pt x="33" y="22"/>
                  </a:lnTo>
                  <a:lnTo>
                    <a:pt x="30" y="27"/>
                  </a:lnTo>
                  <a:lnTo>
                    <a:pt x="27" y="30"/>
                  </a:lnTo>
                  <a:lnTo>
                    <a:pt x="22" y="33"/>
                  </a:lnTo>
                  <a:lnTo>
                    <a:pt x="17" y="33"/>
                  </a:lnTo>
                  <a:lnTo>
                    <a:pt x="11" y="33"/>
                  </a:lnTo>
                  <a:lnTo>
                    <a:pt x="6" y="30"/>
                  </a:lnTo>
                  <a:lnTo>
                    <a:pt x="3" y="27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3" y="7"/>
                  </a:lnTo>
                  <a:lnTo>
                    <a:pt x="6" y="4"/>
                  </a:lnTo>
                  <a:lnTo>
                    <a:pt x="11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194">
              <a:extLst>
                <a:ext uri="{FF2B5EF4-FFF2-40B4-BE49-F238E27FC236}">
                  <a16:creationId xmlns:a16="http://schemas.microsoft.com/office/drawing/2014/main" id="{181F9F8F-118B-FE4E-B88A-0FEFC17D1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92" y="1493407"/>
              <a:ext cx="91440" cy="91440"/>
            </a:xfrm>
            <a:custGeom>
              <a:avLst/>
              <a:gdLst>
                <a:gd name="T0" fmla="*/ 17 w 33"/>
                <a:gd name="T1" fmla="*/ 0 h 35"/>
                <a:gd name="T2" fmla="*/ 22 w 33"/>
                <a:gd name="T3" fmla="*/ 2 h 35"/>
                <a:gd name="T4" fmla="*/ 27 w 33"/>
                <a:gd name="T5" fmla="*/ 3 h 35"/>
                <a:gd name="T6" fmla="*/ 30 w 33"/>
                <a:gd name="T7" fmla="*/ 6 h 35"/>
                <a:gd name="T8" fmla="*/ 33 w 33"/>
                <a:gd name="T9" fmla="*/ 11 h 35"/>
                <a:gd name="T10" fmla="*/ 33 w 33"/>
                <a:gd name="T11" fmla="*/ 17 h 35"/>
                <a:gd name="T12" fmla="*/ 33 w 33"/>
                <a:gd name="T13" fmla="*/ 22 h 35"/>
                <a:gd name="T14" fmla="*/ 30 w 33"/>
                <a:gd name="T15" fmla="*/ 27 h 35"/>
                <a:gd name="T16" fmla="*/ 27 w 33"/>
                <a:gd name="T17" fmla="*/ 32 h 35"/>
                <a:gd name="T18" fmla="*/ 22 w 33"/>
                <a:gd name="T19" fmla="*/ 33 h 35"/>
                <a:gd name="T20" fmla="*/ 17 w 33"/>
                <a:gd name="T21" fmla="*/ 35 h 35"/>
                <a:gd name="T22" fmla="*/ 11 w 33"/>
                <a:gd name="T23" fmla="*/ 33 h 35"/>
                <a:gd name="T24" fmla="*/ 6 w 33"/>
                <a:gd name="T25" fmla="*/ 32 h 35"/>
                <a:gd name="T26" fmla="*/ 3 w 33"/>
                <a:gd name="T27" fmla="*/ 27 h 35"/>
                <a:gd name="T28" fmla="*/ 0 w 33"/>
                <a:gd name="T29" fmla="*/ 22 h 35"/>
                <a:gd name="T30" fmla="*/ 0 w 33"/>
                <a:gd name="T31" fmla="*/ 17 h 35"/>
                <a:gd name="T32" fmla="*/ 0 w 33"/>
                <a:gd name="T33" fmla="*/ 11 h 35"/>
                <a:gd name="T34" fmla="*/ 3 w 33"/>
                <a:gd name="T35" fmla="*/ 6 h 35"/>
                <a:gd name="T36" fmla="*/ 6 w 33"/>
                <a:gd name="T37" fmla="*/ 3 h 35"/>
                <a:gd name="T38" fmla="*/ 11 w 33"/>
                <a:gd name="T39" fmla="*/ 2 h 35"/>
                <a:gd name="T40" fmla="*/ 17 w 33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5">
                  <a:moveTo>
                    <a:pt x="17" y="0"/>
                  </a:moveTo>
                  <a:lnTo>
                    <a:pt x="22" y="2"/>
                  </a:lnTo>
                  <a:lnTo>
                    <a:pt x="27" y="3"/>
                  </a:lnTo>
                  <a:lnTo>
                    <a:pt x="30" y="6"/>
                  </a:lnTo>
                  <a:lnTo>
                    <a:pt x="33" y="11"/>
                  </a:lnTo>
                  <a:lnTo>
                    <a:pt x="33" y="17"/>
                  </a:lnTo>
                  <a:lnTo>
                    <a:pt x="33" y="22"/>
                  </a:lnTo>
                  <a:lnTo>
                    <a:pt x="30" y="27"/>
                  </a:lnTo>
                  <a:lnTo>
                    <a:pt x="27" y="32"/>
                  </a:lnTo>
                  <a:lnTo>
                    <a:pt x="22" y="33"/>
                  </a:lnTo>
                  <a:lnTo>
                    <a:pt x="17" y="35"/>
                  </a:lnTo>
                  <a:lnTo>
                    <a:pt x="11" y="33"/>
                  </a:lnTo>
                  <a:lnTo>
                    <a:pt x="6" y="32"/>
                  </a:lnTo>
                  <a:lnTo>
                    <a:pt x="3" y="27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3" y="6"/>
                  </a:lnTo>
                  <a:lnTo>
                    <a:pt x="6" y="3"/>
                  </a:lnTo>
                  <a:lnTo>
                    <a:pt x="11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6A89791-C28B-CC4D-8769-FEB6E3E31A6D}"/>
                </a:ext>
              </a:extLst>
            </p:cNvPr>
            <p:cNvSpPr/>
            <p:nvPr/>
          </p:nvSpPr>
          <p:spPr>
            <a:xfrm>
              <a:off x="6466296" y="1520897"/>
              <a:ext cx="3834821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Clr>
                  <a:schemeClr val="accent2"/>
                </a:buClr>
                <a:buFont typeface="Wingdings" pitchFamily="2" charset="2"/>
                <a:buChar char="ü"/>
              </a:pPr>
              <a:r>
                <a:rPr 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Where possible,          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recycle items </a:t>
              </a:r>
              <a:r>
                <a:rPr lang="en-US" sz="2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after</a:t>
              </a: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appropriate destruction.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8BFF507-D501-D442-A7A0-59B6C5E47079}"/>
              </a:ext>
            </a:extLst>
          </p:cNvPr>
          <p:cNvGrpSpPr/>
          <p:nvPr/>
        </p:nvGrpSpPr>
        <p:grpSpPr>
          <a:xfrm>
            <a:off x="5945233" y="1420762"/>
            <a:ext cx="6217920" cy="2785230"/>
            <a:chOff x="5745278" y="2919282"/>
            <a:chExt cx="6446722" cy="2785230"/>
          </a:xfrm>
        </p:grpSpPr>
        <p:sp>
          <p:nvSpPr>
            <p:cNvPr id="288" name="Rectangle 123">
              <a:extLst>
                <a:ext uri="{FF2B5EF4-FFF2-40B4-BE49-F238E27FC236}">
                  <a16:creationId xmlns:a16="http://schemas.microsoft.com/office/drawing/2014/main" id="{F134D425-5A4F-2D4F-A842-E6625AEB3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1706" y="3049428"/>
              <a:ext cx="6240294" cy="2655084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9" name="Rectangle 123">
              <a:extLst>
                <a:ext uri="{FF2B5EF4-FFF2-40B4-BE49-F238E27FC236}">
                  <a16:creationId xmlns:a16="http://schemas.microsoft.com/office/drawing/2014/main" id="{E1FA4625-56EA-4D49-A74C-15DE2FBD0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5278" y="2919282"/>
              <a:ext cx="6240294" cy="2655084"/>
            </a:xfrm>
            <a:prstGeom prst="rect">
              <a:avLst/>
            </a:prstGeom>
            <a:solidFill>
              <a:srgbClr val="FFFAC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0" name="Freeform 124">
              <a:extLst>
                <a:ext uri="{FF2B5EF4-FFF2-40B4-BE49-F238E27FC236}">
                  <a16:creationId xmlns:a16="http://schemas.microsoft.com/office/drawing/2014/main" id="{30529E8F-34DB-534E-A5B6-96521AF45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5401379"/>
              <a:ext cx="91440" cy="91440"/>
            </a:xfrm>
            <a:custGeom>
              <a:avLst/>
              <a:gdLst>
                <a:gd name="T0" fmla="*/ 19 w 40"/>
                <a:gd name="T1" fmla="*/ 0 h 41"/>
                <a:gd name="T2" fmla="*/ 26 w 40"/>
                <a:gd name="T3" fmla="*/ 2 h 41"/>
                <a:gd name="T4" fmla="*/ 32 w 40"/>
                <a:gd name="T5" fmla="*/ 5 h 41"/>
                <a:gd name="T6" fmla="*/ 37 w 40"/>
                <a:gd name="T7" fmla="*/ 10 h 41"/>
                <a:gd name="T8" fmla="*/ 38 w 40"/>
                <a:gd name="T9" fmla="*/ 14 h 41"/>
                <a:gd name="T10" fmla="*/ 40 w 40"/>
                <a:gd name="T11" fmla="*/ 21 h 41"/>
                <a:gd name="T12" fmla="*/ 38 w 40"/>
                <a:gd name="T13" fmla="*/ 27 h 41"/>
                <a:gd name="T14" fmla="*/ 37 w 40"/>
                <a:gd name="T15" fmla="*/ 33 h 41"/>
                <a:gd name="T16" fmla="*/ 32 w 40"/>
                <a:gd name="T17" fmla="*/ 36 h 41"/>
                <a:gd name="T18" fmla="*/ 26 w 40"/>
                <a:gd name="T19" fmla="*/ 39 h 41"/>
                <a:gd name="T20" fmla="*/ 19 w 40"/>
                <a:gd name="T21" fmla="*/ 41 h 41"/>
                <a:gd name="T22" fmla="*/ 13 w 40"/>
                <a:gd name="T23" fmla="*/ 39 h 41"/>
                <a:gd name="T24" fmla="*/ 8 w 40"/>
                <a:gd name="T25" fmla="*/ 36 h 41"/>
                <a:gd name="T26" fmla="*/ 4 w 40"/>
                <a:gd name="T27" fmla="*/ 33 h 41"/>
                <a:gd name="T28" fmla="*/ 0 w 40"/>
                <a:gd name="T29" fmla="*/ 27 h 41"/>
                <a:gd name="T30" fmla="*/ 0 w 40"/>
                <a:gd name="T31" fmla="*/ 21 h 41"/>
                <a:gd name="T32" fmla="*/ 0 w 40"/>
                <a:gd name="T33" fmla="*/ 14 h 41"/>
                <a:gd name="T34" fmla="*/ 4 w 40"/>
                <a:gd name="T35" fmla="*/ 10 h 41"/>
                <a:gd name="T36" fmla="*/ 8 w 40"/>
                <a:gd name="T37" fmla="*/ 5 h 41"/>
                <a:gd name="T38" fmla="*/ 13 w 40"/>
                <a:gd name="T39" fmla="*/ 2 h 41"/>
                <a:gd name="T40" fmla="*/ 19 w 4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1">
                  <a:moveTo>
                    <a:pt x="19" y="0"/>
                  </a:moveTo>
                  <a:lnTo>
                    <a:pt x="26" y="2"/>
                  </a:lnTo>
                  <a:lnTo>
                    <a:pt x="32" y="5"/>
                  </a:lnTo>
                  <a:lnTo>
                    <a:pt x="37" y="10"/>
                  </a:lnTo>
                  <a:lnTo>
                    <a:pt x="38" y="14"/>
                  </a:lnTo>
                  <a:lnTo>
                    <a:pt x="40" y="21"/>
                  </a:lnTo>
                  <a:lnTo>
                    <a:pt x="38" y="27"/>
                  </a:lnTo>
                  <a:lnTo>
                    <a:pt x="37" y="33"/>
                  </a:lnTo>
                  <a:lnTo>
                    <a:pt x="32" y="36"/>
                  </a:lnTo>
                  <a:lnTo>
                    <a:pt x="26" y="39"/>
                  </a:lnTo>
                  <a:lnTo>
                    <a:pt x="19" y="41"/>
                  </a:lnTo>
                  <a:lnTo>
                    <a:pt x="13" y="39"/>
                  </a:lnTo>
                  <a:lnTo>
                    <a:pt x="8" y="36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4" y="10"/>
                  </a:lnTo>
                  <a:lnTo>
                    <a:pt x="8" y="5"/>
                  </a:lnTo>
                  <a:lnTo>
                    <a:pt x="13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1" name="Freeform 125">
              <a:extLst>
                <a:ext uri="{FF2B5EF4-FFF2-40B4-BE49-F238E27FC236}">
                  <a16:creationId xmlns:a16="http://schemas.microsoft.com/office/drawing/2014/main" id="{CC1C10F7-89D3-CB4A-8D6E-FED322A74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5215287"/>
              <a:ext cx="91440" cy="91440"/>
            </a:xfrm>
            <a:custGeom>
              <a:avLst/>
              <a:gdLst>
                <a:gd name="T0" fmla="*/ 19 w 40"/>
                <a:gd name="T1" fmla="*/ 0 h 41"/>
                <a:gd name="T2" fmla="*/ 26 w 40"/>
                <a:gd name="T3" fmla="*/ 2 h 41"/>
                <a:gd name="T4" fmla="*/ 32 w 40"/>
                <a:gd name="T5" fmla="*/ 3 h 41"/>
                <a:gd name="T6" fmla="*/ 37 w 40"/>
                <a:gd name="T7" fmla="*/ 8 h 41"/>
                <a:gd name="T8" fmla="*/ 38 w 40"/>
                <a:gd name="T9" fmla="*/ 15 h 41"/>
                <a:gd name="T10" fmla="*/ 40 w 40"/>
                <a:gd name="T11" fmla="*/ 21 h 41"/>
                <a:gd name="T12" fmla="*/ 38 w 40"/>
                <a:gd name="T13" fmla="*/ 27 h 41"/>
                <a:gd name="T14" fmla="*/ 37 w 40"/>
                <a:gd name="T15" fmla="*/ 32 h 41"/>
                <a:gd name="T16" fmla="*/ 32 w 40"/>
                <a:gd name="T17" fmla="*/ 37 h 41"/>
                <a:gd name="T18" fmla="*/ 26 w 40"/>
                <a:gd name="T19" fmla="*/ 40 h 41"/>
                <a:gd name="T20" fmla="*/ 19 w 40"/>
                <a:gd name="T21" fmla="*/ 41 h 41"/>
                <a:gd name="T22" fmla="*/ 13 w 40"/>
                <a:gd name="T23" fmla="*/ 40 h 41"/>
                <a:gd name="T24" fmla="*/ 8 w 40"/>
                <a:gd name="T25" fmla="*/ 37 h 41"/>
                <a:gd name="T26" fmla="*/ 4 w 40"/>
                <a:gd name="T27" fmla="*/ 32 h 41"/>
                <a:gd name="T28" fmla="*/ 0 w 40"/>
                <a:gd name="T29" fmla="*/ 27 h 41"/>
                <a:gd name="T30" fmla="*/ 0 w 40"/>
                <a:gd name="T31" fmla="*/ 21 h 41"/>
                <a:gd name="T32" fmla="*/ 0 w 40"/>
                <a:gd name="T33" fmla="*/ 15 h 41"/>
                <a:gd name="T34" fmla="*/ 4 w 40"/>
                <a:gd name="T35" fmla="*/ 8 h 41"/>
                <a:gd name="T36" fmla="*/ 8 w 40"/>
                <a:gd name="T37" fmla="*/ 3 h 41"/>
                <a:gd name="T38" fmla="*/ 13 w 40"/>
                <a:gd name="T39" fmla="*/ 2 h 41"/>
                <a:gd name="T40" fmla="*/ 19 w 4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1">
                  <a:moveTo>
                    <a:pt x="19" y="0"/>
                  </a:moveTo>
                  <a:lnTo>
                    <a:pt x="26" y="2"/>
                  </a:lnTo>
                  <a:lnTo>
                    <a:pt x="32" y="3"/>
                  </a:lnTo>
                  <a:lnTo>
                    <a:pt x="37" y="8"/>
                  </a:lnTo>
                  <a:lnTo>
                    <a:pt x="38" y="15"/>
                  </a:lnTo>
                  <a:lnTo>
                    <a:pt x="40" y="21"/>
                  </a:lnTo>
                  <a:lnTo>
                    <a:pt x="38" y="27"/>
                  </a:lnTo>
                  <a:lnTo>
                    <a:pt x="37" y="32"/>
                  </a:lnTo>
                  <a:lnTo>
                    <a:pt x="32" y="37"/>
                  </a:lnTo>
                  <a:lnTo>
                    <a:pt x="26" y="40"/>
                  </a:lnTo>
                  <a:lnTo>
                    <a:pt x="19" y="41"/>
                  </a:lnTo>
                  <a:lnTo>
                    <a:pt x="13" y="40"/>
                  </a:lnTo>
                  <a:lnTo>
                    <a:pt x="8" y="37"/>
                  </a:lnTo>
                  <a:lnTo>
                    <a:pt x="4" y="32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4" y="8"/>
                  </a:lnTo>
                  <a:lnTo>
                    <a:pt x="8" y="3"/>
                  </a:lnTo>
                  <a:lnTo>
                    <a:pt x="13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2" name="Freeform 126">
              <a:extLst>
                <a:ext uri="{FF2B5EF4-FFF2-40B4-BE49-F238E27FC236}">
                  <a16:creationId xmlns:a16="http://schemas.microsoft.com/office/drawing/2014/main" id="{3F4A1A50-2BDB-8041-8DC7-6B3A323E6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5031816"/>
              <a:ext cx="91440" cy="91440"/>
            </a:xfrm>
            <a:custGeom>
              <a:avLst/>
              <a:gdLst>
                <a:gd name="T0" fmla="*/ 19 w 40"/>
                <a:gd name="T1" fmla="*/ 0 h 39"/>
                <a:gd name="T2" fmla="*/ 26 w 40"/>
                <a:gd name="T3" fmla="*/ 0 h 39"/>
                <a:gd name="T4" fmla="*/ 32 w 40"/>
                <a:gd name="T5" fmla="*/ 3 h 39"/>
                <a:gd name="T6" fmla="*/ 37 w 40"/>
                <a:gd name="T7" fmla="*/ 7 h 39"/>
                <a:gd name="T8" fmla="*/ 38 w 40"/>
                <a:gd name="T9" fmla="*/ 12 h 39"/>
                <a:gd name="T10" fmla="*/ 40 w 40"/>
                <a:gd name="T11" fmla="*/ 18 h 39"/>
                <a:gd name="T12" fmla="*/ 38 w 40"/>
                <a:gd name="T13" fmla="*/ 25 h 39"/>
                <a:gd name="T14" fmla="*/ 37 w 40"/>
                <a:gd name="T15" fmla="*/ 31 h 39"/>
                <a:gd name="T16" fmla="*/ 32 w 40"/>
                <a:gd name="T17" fmla="*/ 36 h 39"/>
                <a:gd name="T18" fmla="*/ 26 w 40"/>
                <a:gd name="T19" fmla="*/ 39 h 39"/>
                <a:gd name="T20" fmla="*/ 19 w 40"/>
                <a:gd name="T21" fmla="*/ 39 h 39"/>
                <a:gd name="T22" fmla="*/ 13 w 40"/>
                <a:gd name="T23" fmla="*/ 39 h 39"/>
                <a:gd name="T24" fmla="*/ 8 w 40"/>
                <a:gd name="T25" fmla="*/ 36 h 39"/>
                <a:gd name="T26" fmla="*/ 4 w 40"/>
                <a:gd name="T27" fmla="*/ 31 h 39"/>
                <a:gd name="T28" fmla="*/ 0 w 40"/>
                <a:gd name="T29" fmla="*/ 25 h 39"/>
                <a:gd name="T30" fmla="*/ 0 w 40"/>
                <a:gd name="T31" fmla="*/ 18 h 39"/>
                <a:gd name="T32" fmla="*/ 0 w 40"/>
                <a:gd name="T33" fmla="*/ 12 h 39"/>
                <a:gd name="T34" fmla="*/ 4 w 40"/>
                <a:gd name="T35" fmla="*/ 7 h 39"/>
                <a:gd name="T36" fmla="*/ 8 w 40"/>
                <a:gd name="T37" fmla="*/ 3 h 39"/>
                <a:gd name="T38" fmla="*/ 13 w 40"/>
                <a:gd name="T39" fmla="*/ 0 h 39"/>
                <a:gd name="T40" fmla="*/ 19 w 40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9">
                  <a:moveTo>
                    <a:pt x="19" y="0"/>
                  </a:moveTo>
                  <a:lnTo>
                    <a:pt x="26" y="0"/>
                  </a:lnTo>
                  <a:lnTo>
                    <a:pt x="32" y="3"/>
                  </a:lnTo>
                  <a:lnTo>
                    <a:pt x="37" y="7"/>
                  </a:lnTo>
                  <a:lnTo>
                    <a:pt x="38" y="12"/>
                  </a:lnTo>
                  <a:lnTo>
                    <a:pt x="40" y="18"/>
                  </a:lnTo>
                  <a:lnTo>
                    <a:pt x="38" y="25"/>
                  </a:lnTo>
                  <a:lnTo>
                    <a:pt x="37" y="31"/>
                  </a:lnTo>
                  <a:lnTo>
                    <a:pt x="32" y="36"/>
                  </a:lnTo>
                  <a:lnTo>
                    <a:pt x="26" y="39"/>
                  </a:lnTo>
                  <a:lnTo>
                    <a:pt x="19" y="39"/>
                  </a:lnTo>
                  <a:lnTo>
                    <a:pt x="13" y="39"/>
                  </a:lnTo>
                  <a:lnTo>
                    <a:pt x="8" y="36"/>
                  </a:lnTo>
                  <a:lnTo>
                    <a:pt x="4" y="31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3" name="Freeform 127">
              <a:extLst>
                <a:ext uri="{FF2B5EF4-FFF2-40B4-BE49-F238E27FC236}">
                  <a16:creationId xmlns:a16="http://schemas.microsoft.com/office/drawing/2014/main" id="{6B8728CD-5A8C-A447-A807-B736BAFF5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4840483"/>
              <a:ext cx="91440" cy="91440"/>
            </a:xfrm>
            <a:custGeom>
              <a:avLst/>
              <a:gdLst>
                <a:gd name="T0" fmla="*/ 19 w 40"/>
                <a:gd name="T1" fmla="*/ 0 h 41"/>
                <a:gd name="T2" fmla="*/ 26 w 40"/>
                <a:gd name="T3" fmla="*/ 2 h 41"/>
                <a:gd name="T4" fmla="*/ 32 w 40"/>
                <a:gd name="T5" fmla="*/ 5 h 41"/>
                <a:gd name="T6" fmla="*/ 37 w 40"/>
                <a:gd name="T7" fmla="*/ 8 h 41"/>
                <a:gd name="T8" fmla="*/ 38 w 40"/>
                <a:gd name="T9" fmla="*/ 14 h 41"/>
                <a:gd name="T10" fmla="*/ 40 w 40"/>
                <a:gd name="T11" fmla="*/ 21 h 41"/>
                <a:gd name="T12" fmla="*/ 38 w 40"/>
                <a:gd name="T13" fmla="*/ 27 h 41"/>
                <a:gd name="T14" fmla="*/ 37 w 40"/>
                <a:gd name="T15" fmla="*/ 33 h 41"/>
                <a:gd name="T16" fmla="*/ 32 w 40"/>
                <a:gd name="T17" fmla="*/ 36 h 41"/>
                <a:gd name="T18" fmla="*/ 26 w 40"/>
                <a:gd name="T19" fmla="*/ 40 h 41"/>
                <a:gd name="T20" fmla="*/ 19 w 40"/>
                <a:gd name="T21" fmla="*/ 41 h 41"/>
                <a:gd name="T22" fmla="*/ 13 w 40"/>
                <a:gd name="T23" fmla="*/ 40 h 41"/>
                <a:gd name="T24" fmla="*/ 8 w 40"/>
                <a:gd name="T25" fmla="*/ 36 h 41"/>
                <a:gd name="T26" fmla="*/ 4 w 40"/>
                <a:gd name="T27" fmla="*/ 33 h 41"/>
                <a:gd name="T28" fmla="*/ 0 w 40"/>
                <a:gd name="T29" fmla="*/ 27 h 41"/>
                <a:gd name="T30" fmla="*/ 0 w 40"/>
                <a:gd name="T31" fmla="*/ 21 h 41"/>
                <a:gd name="T32" fmla="*/ 0 w 40"/>
                <a:gd name="T33" fmla="*/ 14 h 41"/>
                <a:gd name="T34" fmla="*/ 4 w 40"/>
                <a:gd name="T35" fmla="*/ 8 h 41"/>
                <a:gd name="T36" fmla="*/ 8 w 40"/>
                <a:gd name="T37" fmla="*/ 5 h 41"/>
                <a:gd name="T38" fmla="*/ 13 w 40"/>
                <a:gd name="T39" fmla="*/ 2 h 41"/>
                <a:gd name="T40" fmla="*/ 19 w 4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1">
                  <a:moveTo>
                    <a:pt x="19" y="0"/>
                  </a:moveTo>
                  <a:lnTo>
                    <a:pt x="26" y="2"/>
                  </a:lnTo>
                  <a:lnTo>
                    <a:pt x="32" y="5"/>
                  </a:lnTo>
                  <a:lnTo>
                    <a:pt x="37" y="8"/>
                  </a:lnTo>
                  <a:lnTo>
                    <a:pt x="38" y="14"/>
                  </a:lnTo>
                  <a:lnTo>
                    <a:pt x="40" y="21"/>
                  </a:lnTo>
                  <a:lnTo>
                    <a:pt x="38" y="27"/>
                  </a:lnTo>
                  <a:lnTo>
                    <a:pt x="37" y="33"/>
                  </a:lnTo>
                  <a:lnTo>
                    <a:pt x="32" y="36"/>
                  </a:lnTo>
                  <a:lnTo>
                    <a:pt x="26" y="40"/>
                  </a:lnTo>
                  <a:lnTo>
                    <a:pt x="19" y="41"/>
                  </a:lnTo>
                  <a:lnTo>
                    <a:pt x="13" y="40"/>
                  </a:lnTo>
                  <a:lnTo>
                    <a:pt x="8" y="36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4" y="8"/>
                  </a:lnTo>
                  <a:lnTo>
                    <a:pt x="8" y="5"/>
                  </a:lnTo>
                  <a:lnTo>
                    <a:pt x="13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4" name="Freeform 128">
              <a:extLst>
                <a:ext uri="{FF2B5EF4-FFF2-40B4-BE49-F238E27FC236}">
                  <a16:creationId xmlns:a16="http://schemas.microsoft.com/office/drawing/2014/main" id="{D34BC697-3327-774B-B226-C91701579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4654390"/>
              <a:ext cx="91440" cy="91440"/>
            </a:xfrm>
            <a:custGeom>
              <a:avLst/>
              <a:gdLst>
                <a:gd name="T0" fmla="*/ 19 w 40"/>
                <a:gd name="T1" fmla="*/ 0 h 40"/>
                <a:gd name="T2" fmla="*/ 26 w 40"/>
                <a:gd name="T3" fmla="*/ 2 h 40"/>
                <a:gd name="T4" fmla="*/ 32 w 40"/>
                <a:gd name="T5" fmla="*/ 4 h 40"/>
                <a:gd name="T6" fmla="*/ 37 w 40"/>
                <a:gd name="T7" fmla="*/ 8 h 40"/>
                <a:gd name="T8" fmla="*/ 38 w 40"/>
                <a:gd name="T9" fmla="*/ 15 h 40"/>
                <a:gd name="T10" fmla="*/ 40 w 40"/>
                <a:gd name="T11" fmla="*/ 21 h 40"/>
                <a:gd name="T12" fmla="*/ 38 w 40"/>
                <a:gd name="T13" fmla="*/ 27 h 40"/>
                <a:gd name="T14" fmla="*/ 37 w 40"/>
                <a:gd name="T15" fmla="*/ 32 h 40"/>
                <a:gd name="T16" fmla="*/ 32 w 40"/>
                <a:gd name="T17" fmla="*/ 37 h 40"/>
                <a:gd name="T18" fmla="*/ 26 w 40"/>
                <a:gd name="T19" fmla="*/ 40 h 40"/>
                <a:gd name="T20" fmla="*/ 19 w 40"/>
                <a:gd name="T21" fmla="*/ 40 h 40"/>
                <a:gd name="T22" fmla="*/ 13 w 40"/>
                <a:gd name="T23" fmla="*/ 40 h 40"/>
                <a:gd name="T24" fmla="*/ 8 w 40"/>
                <a:gd name="T25" fmla="*/ 37 h 40"/>
                <a:gd name="T26" fmla="*/ 4 w 40"/>
                <a:gd name="T27" fmla="*/ 32 h 40"/>
                <a:gd name="T28" fmla="*/ 0 w 40"/>
                <a:gd name="T29" fmla="*/ 27 h 40"/>
                <a:gd name="T30" fmla="*/ 0 w 40"/>
                <a:gd name="T31" fmla="*/ 21 h 40"/>
                <a:gd name="T32" fmla="*/ 0 w 40"/>
                <a:gd name="T33" fmla="*/ 15 h 40"/>
                <a:gd name="T34" fmla="*/ 4 w 40"/>
                <a:gd name="T35" fmla="*/ 8 h 40"/>
                <a:gd name="T36" fmla="*/ 8 w 40"/>
                <a:gd name="T37" fmla="*/ 4 h 40"/>
                <a:gd name="T38" fmla="*/ 13 w 40"/>
                <a:gd name="T39" fmla="*/ 2 h 40"/>
                <a:gd name="T40" fmla="*/ 19 w 40"/>
                <a:gd name="T4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0">
                  <a:moveTo>
                    <a:pt x="19" y="0"/>
                  </a:moveTo>
                  <a:lnTo>
                    <a:pt x="26" y="2"/>
                  </a:lnTo>
                  <a:lnTo>
                    <a:pt x="32" y="4"/>
                  </a:lnTo>
                  <a:lnTo>
                    <a:pt x="37" y="8"/>
                  </a:lnTo>
                  <a:lnTo>
                    <a:pt x="38" y="15"/>
                  </a:lnTo>
                  <a:lnTo>
                    <a:pt x="40" y="21"/>
                  </a:lnTo>
                  <a:lnTo>
                    <a:pt x="38" y="27"/>
                  </a:lnTo>
                  <a:lnTo>
                    <a:pt x="37" y="32"/>
                  </a:lnTo>
                  <a:lnTo>
                    <a:pt x="32" y="37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13" y="40"/>
                  </a:lnTo>
                  <a:lnTo>
                    <a:pt x="8" y="37"/>
                  </a:lnTo>
                  <a:lnTo>
                    <a:pt x="4" y="32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4" y="8"/>
                  </a:lnTo>
                  <a:lnTo>
                    <a:pt x="8" y="4"/>
                  </a:lnTo>
                  <a:lnTo>
                    <a:pt x="13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5" name="Freeform 129">
              <a:extLst>
                <a:ext uri="{FF2B5EF4-FFF2-40B4-BE49-F238E27FC236}">
                  <a16:creationId xmlns:a16="http://schemas.microsoft.com/office/drawing/2014/main" id="{B2C6BBBA-86DE-5343-9D66-8CCD40D01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4470920"/>
              <a:ext cx="91440" cy="91440"/>
            </a:xfrm>
            <a:custGeom>
              <a:avLst/>
              <a:gdLst>
                <a:gd name="T0" fmla="*/ 19 w 40"/>
                <a:gd name="T1" fmla="*/ 0 h 39"/>
                <a:gd name="T2" fmla="*/ 26 w 40"/>
                <a:gd name="T3" fmla="*/ 0 h 39"/>
                <a:gd name="T4" fmla="*/ 32 w 40"/>
                <a:gd name="T5" fmla="*/ 3 h 39"/>
                <a:gd name="T6" fmla="*/ 37 w 40"/>
                <a:gd name="T7" fmla="*/ 8 h 39"/>
                <a:gd name="T8" fmla="*/ 38 w 40"/>
                <a:gd name="T9" fmla="*/ 12 h 39"/>
                <a:gd name="T10" fmla="*/ 40 w 40"/>
                <a:gd name="T11" fmla="*/ 19 h 39"/>
                <a:gd name="T12" fmla="*/ 38 w 40"/>
                <a:gd name="T13" fmla="*/ 25 h 39"/>
                <a:gd name="T14" fmla="*/ 37 w 40"/>
                <a:gd name="T15" fmla="*/ 31 h 39"/>
                <a:gd name="T16" fmla="*/ 32 w 40"/>
                <a:gd name="T17" fmla="*/ 36 h 39"/>
                <a:gd name="T18" fmla="*/ 26 w 40"/>
                <a:gd name="T19" fmla="*/ 37 h 39"/>
                <a:gd name="T20" fmla="*/ 19 w 40"/>
                <a:gd name="T21" fmla="*/ 39 h 39"/>
                <a:gd name="T22" fmla="*/ 13 w 40"/>
                <a:gd name="T23" fmla="*/ 37 h 39"/>
                <a:gd name="T24" fmla="*/ 8 w 40"/>
                <a:gd name="T25" fmla="*/ 36 h 39"/>
                <a:gd name="T26" fmla="*/ 4 w 40"/>
                <a:gd name="T27" fmla="*/ 31 h 39"/>
                <a:gd name="T28" fmla="*/ 0 w 40"/>
                <a:gd name="T29" fmla="*/ 25 h 39"/>
                <a:gd name="T30" fmla="*/ 0 w 40"/>
                <a:gd name="T31" fmla="*/ 19 h 39"/>
                <a:gd name="T32" fmla="*/ 0 w 40"/>
                <a:gd name="T33" fmla="*/ 12 h 39"/>
                <a:gd name="T34" fmla="*/ 4 w 40"/>
                <a:gd name="T35" fmla="*/ 8 h 39"/>
                <a:gd name="T36" fmla="*/ 8 w 40"/>
                <a:gd name="T37" fmla="*/ 3 h 39"/>
                <a:gd name="T38" fmla="*/ 13 w 40"/>
                <a:gd name="T39" fmla="*/ 0 h 39"/>
                <a:gd name="T40" fmla="*/ 19 w 40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9">
                  <a:moveTo>
                    <a:pt x="19" y="0"/>
                  </a:moveTo>
                  <a:lnTo>
                    <a:pt x="26" y="0"/>
                  </a:lnTo>
                  <a:lnTo>
                    <a:pt x="32" y="3"/>
                  </a:lnTo>
                  <a:lnTo>
                    <a:pt x="37" y="8"/>
                  </a:lnTo>
                  <a:lnTo>
                    <a:pt x="38" y="12"/>
                  </a:lnTo>
                  <a:lnTo>
                    <a:pt x="40" y="19"/>
                  </a:lnTo>
                  <a:lnTo>
                    <a:pt x="38" y="25"/>
                  </a:lnTo>
                  <a:lnTo>
                    <a:pt x="37" y="31"/>
                  </a:lnTo>
                  <a:lnTo>
                    <a:pt x="32" y="36"/>
                  </a:lnTo>
                  <a:lnTo>
                    <a:pt x="26" y="37"/>
                  </a:lnTo>
                  <a:lnTo>
                    <a:pt x="19" y="39"/>
                  </a:lnTo>
                  <a:lnTo>
                    <a:pt x="13" y="37"/>
                  </a:lnTo>
                  <a:lnTo>
                    <a:pt x="8" y="36"/>
                  </a:lnTo>
                  <a:lnTo>
                    <a:pt x="4" y="31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8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6" name="Freeform 130">
              <a:extLst>
                <a:ext uri="{FF2B5EF4-FFF2-40B4-BE49-F238E27FC236}">
                  <a16:creationId xmlns:a16="http://schemas.microsoft.com/office/drawing/2014/main" id="{14588215-DF1E-454D-99EF-6C77375FC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4279587"/>
              <a:ext cx="91440" cy="91440"/>
            </a:xfrm>
            <a:custGeom>
              <a:avLst/>
              <a:gdLst>
                <a:gd name="T0" fmla="*/ 19 w 40"/>
                <a:gd name="T1" fmla="*/ 0 h 41"/>
                <a:gd name="T2" fmla="*/ 26 w 40"/>
                <a:gd name="T3" fmla="*/ 2 h 41"/>
                <a:gd name="T4" fmla="*/ 32 w 40"/>
                <a:gd name="T5" fmla="*/ 5 h 41"/>
                <a:gd name="T6" fmla="*/ 37 w 40"/>
                <a:gd name="T7" fmla="*/ 8 h 41"/>
                <a:gd name="T8" fmla="*/ 38 w 40"/>
                <a:gd name="T9" fmla="*/ 15 h 41"/>
                <a:gd name="T10" fmla="*/ 40 w 40"/>
                <a:gd name="T11" fmla="*/ 21 h 41"/>
                <a:gd name="T12" fmla="*/ 38 w 40"/>
                <a:gd name="T13" fmla="*/ 27 h 41"/>
                <a:gd name="T14" fmla="*/ 37 w 40"/>
                <a:gd name="T15" fmla="*/ 33 h 41"/>
                <a:gd name="T16" fmla="*/ 32 w 40"/>
                <a:gd name="T17" fmla="*/ 37 h 41"/>
                <a:gd name="T18" fmla="*/ 26 w 40"/>
                <a:gd name="T19" fmla="*/ 40 h 41"/>
                <a:gd name="T20" fmla="*/ 19 w 40"/>
                <a:gd name="T21" fmla="*/ 41 h 41"/>
                <a:gd name="T22" fmla="*/ 13 w 40"/>
                <a:gd name="T23" fmla="*/ 40 h 41"/>
                <a:gd name="T24" fmla="*/ 8 w 40"/>
                <a:gd name="T25" fmla="*/ 37 h 41"/>
                <a:gd name="T26" fmla="*/ 4 w 40"/>
                <a:gd name="T27" fmla="*/ 33 h 41"/>
                <a:gd name="T28" fmla="*/ 0 w 40"/>
                <a:gd name="T29" fmla="*/ 27 h 41"/>
                <a:gd name="T30" fmla="*/ 0 w 40"/>
                <a:gd name="T31" fmla="*/ 21 h 41"/>
                <a:gd name="T32" fmla="*/ 0 w 40"/>
                <a:gd name="T33" fmla="*/ 15 h 41"/>
                <a:gd name="T34" fmla="*/ 4 w 40"/>
                <a:gd name="T35" fmla="*/ 8 h 41"/>
                <a:gd name="T36" fmla="*/ 8 w 40"/>
                <a:gd name="T37" fmla="*/ 5 h 41"/>
                <a:gd name="T38" fmla="*/ 13 w 40"/>
                <a:gd name="T39" fmla="*/ 2 h 41"/>
                <a:gd name="T40" fmla="*/ 19 w 4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1">
                  <a:moveTo>
                    <a:pt x="19" y="0"/>
                  </a:moveTo>
                  <a:lnTo>
                    <a:pt x="26" y="2"/>
                  </a:lnTo>
                  <a:lnTo>
                    <a:pt x="32" y="5"/>
                  </a:lnTo>
                  <a:lnTo>
                    <a:pt x="37" y="8"/>
                  </a:lnTo>
                  <a:lnTo>
                    <a:pt x="38" y="15"/>
                  </a:lnTo>
                  <a:lnTo>
                    <a:pt x="40" y="21"/>
                  </a:lnTo>
                  <a:lnTo>
                    <a:pt x="38" y="27"/>
                  </a:lnTo>
                  <a:lnTo>
                    <a:pt x="37" y="33"/>
                  </a:lnTo>
                  <a:lnTo>
                    <a:pt x="32" y="37"/>
                  </a:lnTo>
                  <a:lnTo>
                    <a:pt x="26" y="40"/>
                  </a:lnTo>
                  <a:lnTo>
                    <a:pt x="19" y="41"/>
                  </a:lnTo>
                  <a:lnTo>
                    <a:pt x="13" y="40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4" y="8"/>
                  </a:lnTo>
                  <a:lnTo>
                    <a:pt x="8" y="5"/>
                  </a:lnTo>
                  <a:lnTo>
                    <a:pt x="13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7" name="Freeform 131">
              <a:extLst>
                <a:ext uri="{FF2B5EF4-FFF2-40B4-BE49-F238E27FC236}">
                  <a16:creationId xmlns:a16="http://schemas.microsoft.com/office/drawing/2014/main" id="{1166F5D6-FB92-544D-B614-18DA5BEFB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4096116"/>
              <a:ext cx="91440" cy="91440"/>
            </a:xfrm>
            <a:custGeom>
              <a:avLst/>
              <a:gdLst>
                <a:gd name="T0" fmla="*/ 19 w 40"/>
                <a:gd name="T1" fmla="*/ 0 h 39"/>
                <a:gd name="T2" fmla="*/ 26 w 40"/>
                <a:gd name="T3" fmla="*/ 0 h 39"/>
                <a:gd name="T4" fmla="*/ 32 w 40"/>
                <a:gd name="T5" fmla="*/ 3 h 39"/>
                <a:gd name="T6" fmla="*/ 37 w 40"/>
                <a:gd name="T7" fmla="*/ 7 h 39"/>
                <a:gd name="T8" fmla="*/ 38 w 40"/>
                <a:gd name="T9" fmla="*/ 14 h 39"/>
                <a:gd name="T10" fmla="*/ 40 w 40"/>
                <a:gd name="T11" fmla="*/ 20 h 39"/>
                <a:gd name="T12" fmla="*/ 38 w 40"/>
                <a:gd name="T13" fmla="*/ 26 h 39"/>
                <a:gd name="T14" fmla="*/ 37 w 40"/>
                <a:gd name="T15" fmla="*/ 31 h 39"/>
                <a:gd name="T16" fmla="*/ 32 w 40"/>
                <a:gd name="T17" fmla="*/ 36 h 39"/>
                <a:gd name="T18" fmla="*/ 26 w 40"/>
                <a:gd name="T19" fmla="*/ 39 h 39"/>
                <a:gd name="T20" fmla="*/ 19 w 40"/>
                <a:gd name="T21" fmla="*/ 39 h 39"/>
                <a:gd name="T22" fmla="*/ 13 w 40"/>
                <a:gd name="T23" fmla="*/ 39 h 39"/>
                <a:gd name="T24" fmla="*/ 8 w 40"/>
                <a:gd name="T25" fmla="*/ 36 h 39"/>
                <a:gd name="T26" fmla="*/ 4 w 40"/>
                <a:gd name="T27" fmla="*/ 31 h 39"/>
                <a:gd name="T28" fmla="*/ 0 w 40"/>
                <a:gd name="T29" fmla="*/ 26 h 39"/>
                <a:gd name="T30" fmla="*/ 0 w 40"/>
                <a:gd name="T31" fmla="*/ 20 h 39"/>
                <a:gd name="T32" fmla="*/ 0 w 40"/>
                <a:gd name="T33" fmla="*/ 14 h 39"/>
                <a:gd name="T34" fmla="*/ 4 w 40"/>
                <a:gd name="T35" fmla="*/ 7 h 39"/>
                <a:gd name="T36" fmla="*/ 8 w 40"/>
                <a:gd name="T37" fmla="*/ 3 h 39"/>
                <a:gd name="T38" fmla="*/ 13 w 40"/>
                <a:gd name="T39" fmla="*/ 0 h 39"/>
                <a:gd name="T40" fmla="*/ 19 w 40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9">
                  <a:moveTo>
                    <a:pt x="19" y="0"/>
                  </a:moveTo>
                  <a:lnTo>
                    <a:pt x="26" y="0"/>
                  </a:lnTo>
                  <a:lnTo>
                    <a:pt x="32" y="3"/>
                  </a:lnTo>
                  <a:lnTo>
                    <a:pt x="37" y="7"/>
                  </a:lnTo>
                  <a:lnTo>
                    <a:pt x="38" y="14"/>
                  </a:lnTo>
                  <a:lnTo>
                    <a:pt x="40" y="20"/>
                  </a:lnTo>
                  <a:lnTo>
                    <a:pt x="38" y="26"/>
                  </a:lnTo>
                  <a:lnTo>
                    <a:pt x="37" y="31"/>
                  </a:lnTo>
                  <a:lnTo>
                    <a:pt x="32" y="36"/>
                  </a:lnTo>
                  <a:lnTo>
                    <a:pt x="26" y="39"/>
                  </a:lnTo>
                  <a:lnTo>
                    <a:pt x="19" y="39"/>
                  </a:lnTo>
                  <a:lnTo>
                    <a:pt x="13" y="39"/>
                  </a:lnTo>
                  <a:lnTo>
                    <a:pt x="8" y="36"/>
                  </a:lnTo>
                  <a:lnTo>
                    <a:pt x="4" y="31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4" y="7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8" name="Freeform 132">
              <a:extLst>
                <a:ext uri="{FF2B5EF4-FFF2-40B4-BE49-F238E27FC236}">
                  <a16:creationId xmlns:a16="http://schemas.microsoft.com/office/drawing/2014/main" id="{9EF1B585-97A0-9549-B885-278A8192F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3904782"/>
              <a:ext cx="91440" cy="91440"/>
            </a:xfrm>
            <a:custGeom>
              <a:avLst/>
              <a:gdLst>
                <a:gd name="T0" fmla="*/ 19 w 40"/>
                <a:gd name="T1" fmla="*/ 0 h 41"/>
                <a:gd name="T2" fmla="*/ 26 w 40"/>
                <a:gd name="T3" fmla="*/ 2 h 41"/>
                <a:gd name="T4" fmla="*/ 32 w 40"/>
                <a:gd name="T5" fmla="*/ 5 h 41"/>
                <a:gd name="T6" fmla="*/ 37 w 40"/>
                <a:gd name="T7" fmla="*/ 10 h 41"/>
                <a:gd name="T8" fmla="*/ 38 w 40"/>
                <a:gd name="T9" fmla="*/ 14 h 41"/>
                <a:gd name="T10" fmla="*/ 40 w 40"/>
                <a:gd name="T11" fmla="*/ 21 h 41"/>
                <a:gd name="T12" fmla="*/ 38 w 40"/>
                <a:gd name="T13" fmla="*/ 27 h 41"/>
                <a:gd name="T14" fmla="*/ 37 w 40"/>
                <a:gd name="T15" fmla="*/ 33 h 41"/>
                <a:gd name="T16" fmla="*/ 32 w 40"/>
                <a:gd name="T17" fmla="*/ 38 h 41"/>
                <a:gd name="T18" fmla="*/ 26 w 40"/>
                <a:gd name="T19" fmla="*/ 40 h 41"/>
                <a:gd name="T20" fmla="*/ 19 w 40"/>
                <a:gd name="T21" fmla="*/ 41 h 41"/>
                <a:gd name="T22" fmla="*/ 13 w 40"/>
                <a:gd name="T23" fmla="*/ 40 h 41"/>
                <a:gd name="T24" fmla="*/ 8 w 40"/>
                <a:gd name="T25" fmla="*/ 38 h 41"/>
                <a:gd name="T26" fmla="*/ 4 w 40"/>
                <a:gd name="T27" fmla="*/ 33 h 41"/>
                <a:gd name="T28" fmla="*/ 0 w 40"/>
                <a:gd name="T29" fmla="*/ 27 h 41"/>
                <a:gd name="T30" fmla="*/ 0 w 40"/>
                <a:gd name="T31" fmla="*/ 21 h 41"/>
                <a:gd name="T32" fmla="*/ 0 w 40"/>
                <a:gd name="T33" fmla="*/ 14 h 41"/>
                <a:gd name="T34" fmla="*/ 4 w 40"/>
                <a:gd name="T35" fmla="*/ 10 h 41"/>
                <a:gd name="T36" fmla="*/ 8 w 40"/>
                <a:gd name="T37" fmla="*/ 5 h 41"/>
                <a:gd name="T38" fmla="*/ 13 w 40"/>
                <a:gd name="T39" fmla="*/ 2 h 41"/>
                <a:gd name="T40" fmla="*/ 19 w 4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1">
                  <a:moveTo>
                    <a:pt x="19" y="0"/>
                  </a:moveTo>
                  <a:lnTo>
                    <a:pt x="26" y="2"/>
                  </a:lnTo>
                  <a:lnTo>
                    <a:pt x="32" y="5"/>
                  </a:lnTo>
                  <a:lnTo>
                    <a:pt x="37" y="10"/>
                  </a:lnTo>
                  <a:lnTo>
                    <a:pt x="38" y="14"/>
                  </a:lnTo>
                  <a:lnTo>
                    <a:pt x="40" y="21"/>
                  </a:lnTo>
                  <a:lnTo>
                    <a:pt x="38" y="27"/>
                  </a:lnTo>
                  <a:lnTo>
                    <a:pt x="37" y="33"/>
                  </a:lnTo>
                  <a:lnTo>
                    <a:pt x="32" y="38"/>
                  </a:lnTo>
                  <a:lnTo>
                    <a:pt x="26" y="40"/>
                  </a:lnTo>
                  <a:lnTo>
                    <a:pt x="19" y="41"/>
                  </a:lnTo>
                  <a:lnTo>
                    <a:pt x="13" y="40"/>
                  </a:lnTo>
                  <a:lnTo>
                    <a:pt x="8" y="38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4" y="10"/>
                  </a:lnTo>
                  <a:lnTo>
                    <a:pt x="8" y="5"/>
                  </a:lnTo>
                  <a:lnTo>
                    <a:pt x="13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9" name="Freeform 133">
              <a:extLst>
                <a:ext uri="{FF2B5EF4-FFF2-40B4-BE49-F238E27FC236}">
                  <a16:creationId xmlns:a16="http://schemas.microsoft.com/office/drawing/2014/main" id="{1A798DED-C008-DF40-A3B6-F1F0291FA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3718691"/>
              <a:ext cx="91440" cy="91440"/>
            </a:xfrm>
            <a:custGeom>
              <a:avLst/>
              <a:gdLst>
                <a:gd name="T0" fmla="*/ 19 w 40"/>
                <a:gd name="T1" fmla="*/ 0 h 41"/>
                <a:gd name="T2" fmla="*/ 26 w 40"/>
                <a:gd name="T3" fmla="*/ 2 h 41"/>
                <a:gd name="T4" fmla="*/ 32 w 40"/>
                <a:gd name="T5" fmla="*/ 5 h 41"/>
                <a:gd name="T6" fmla="*/ 37 w 40"/>
                <a:gd name="T7" fmla="*/ 8 h 41"/>
                <a:gd name="T8" fmla="*/ 38 w 40"/>
                <a:gd name="T9" fmla="*/ 15 h 41"/>
                <a:gd name="T10" fmla="*/ 40 w 40"/>
                <a:gd name="T11" fmla="*/ 21 h 41"/>
                <a:gd name="T12" fmla="*/ 38 w 40"/>
                <a:gd name="T13" fmla="*/ 27 h 41"/>
                <a:gd name="T14" fmla="*/ 37 w 40"/>
                <a:gd name="T15" fmla="*/ 32 h 41"/>
                <a:gd name="T16" fmla="*/ 32 w 40"/>
                <a:gd name="T17" fmla="*/ 37 h 41"/>
                <a:gd name="T18" fmla="*/ 26 w 40"/>
                <a:gd name="T19" fmla="*/ 40 h 41"/>
                <a:gd name="T20" fmla="*/ 19 w 40"/>
                <a:gd name="T21" fmla="*/ 41 h 41"/>
                <a:gd name="T22" fmla="*/ 13 w 40"/>
                <a:gd name="T23" fmla="*/ 40 h 41"/>
                <a:gd name="T24" fmla="*/ 8 w 40"/>
                <a:gd name="T25" fmla="*/ 37 h 41"/>
                <a:gd name="T26" fmla="*/ 4 w 40"/>
                <a:gd name="T27" fmla="*/ 32 h 41"/>
                <a:gd name="T28" fmla="*/ 0 w 40"/>
                <a:gd name="T29" fmla="*/ 27 h 41"/>
                <a:gd name="T30" fmla="*/ 0 w 40"/>
                <a:gd name="T31" fmla="*/ 21 h 41"/>
                <a:gd name="T32" fmla="*/ 0 w 40"/>
                <a:gd name="T33" fmla="*/ 15 h 41"/>
                <a:gd name="T34" fmla="*/ 4 w 40"/>
                <a:gd name="T35" fmla="*/ 8 h 41"/>
                <a:gd name="T36" fmla="*/ 8 w 40"/>
                <a:gd name="T37" fmla="*/ 5 h 41"/>
                <a:gd name="T38" fmla="*/ 13 w 40"/>
                <a:gd name="T39" fmla="*/ 2 h 41"/>
                <a:gd name="T40" fmla="*/ 19 w 4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1">
                  <a:moveTo>
                    <a:pt x="19" y="0"/>
                  </a:moveTo>
                  <a:lnTo>
                    <a:pt x="26" y="2"/>
                  </a:lnTo>
                  <a:lnTo>
                    <a:pt x="32" y="5"/>
                  </a:lnTo>
                  <a:lnTo>
                    <a:pt x="37" y="8"/>
                  </a:lnTo>
                  <a:lnTo>
                    <a:pt x="38" y="15"/>
                  </a:lnTo>
                  <a:lnTo>
                    <a:pt x="40" y="21"/>
                  </a:lnTo>
                  <a:lnTo>
                    <a:pt x="38" y="27"/>
                  </a:lnTo>
                  <a:lnTo>
                    <a:pt x="37" y="32"/>
                  </a:lnTo>
                  <a:lnTo>
                    <a:pt x="32" y="37"/>
                  </a:lnTo>
                  <a:lnTo>
                    <a:pt x="26" y="40"/>
                  </a:lnTo>
                  <a:lnTo>
                    <a:pt x="19" y="41"/>
                  </a:lnTo>
                  <a:lnTo>
                    <a:pt x="13" y="40"/>
                  </a:lnTo>
                  <a:lnTo>
                    <a:pt x="8" y="37"/>
                  </a:lnTo>
                  <a:lnTo>
                    <a:pt x="4" y="32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4" y="8"/>
                  </a:lnTo>
                  <a:lnTo>
                    <a:pt x="8" y="5"/>
                  </a:lnTo>
                  <a:lnTo>
                    <a:pt x="13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0" name="Freeform 134">
              <a:extLst>
                <a:ext uri="{FF2B5EF4-FFF2-40B4-BE49-F238E27FC236}">
                  <a16:creationId xmlns:a16="http://schemas.microsoft.com/office/drawing/2014/main" id="{43049FBF-7B1F-0746-A196-BADEAEFFF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3535220"/>
              <a:ext cx="91440" cy="91440"/>
            </a:xfrm>
            <a:custGeom>
              <a:avLst/>
              <a:gdLst>
                <a:gd name="T0" fmla="*/ 19 w 40"/>
                <a:gd name="T1" fmla="*/ 0 h 39"/>
                <a:gd name="T2" fmla="*/ 26 w 40"/>
                <a:gd name="T3" fmla="*/ 0 h 39"/>
                <a:gd name="T4" fmla="*/ 32 w 40"/>
                <a:gd name="T5" fmla="*/ 3 h 39"/>
                <a:gd name="T6" fmla="*/ 37 w 40"/>
                <a:gd name="T7" fmla="*/ 8 h 39"/>
                <a:gd name="T8" fmla="*/ 38 w 40"/>
                <a:gd name="T9" fmla="*/ 14 h 39"/>
                <a:gd name="T10" fmla="*/ 40 w 40"/>
                <a:gd name="T11" fmla="*/ 20 h 39"/>
                <a:gd name="T12" fmla="*/ 38 w 40"/>
                <a:gd name="T13" fmla="*/ 26 h 39"/>
                <a:gd name="T14" fmla="*/ 37 w 40"/>
                <a:gd name="T15" fmla="*/ 31 h 39"/>
                <a:gd name="T16" fmla="*/ 32 w 40"/>
                <a:gd name="T17" fmla="*/ 36 h 39"/>
                <a:gd name="T18" fmla="*/ 26 w 40"/>
                <a:gd name="T19" fmla="*/ 39 h 39"/>
                <a:gd name="T20" fmla="*/ 19 w 40"/>
                <a:gd name="T21" fmla="*/ 39 h 39"/>
                <a:gd name="T22" fmla="*/ 13 w 40"/>
                <a:gd name="T23" fmla="*/ 39 h 39"/>
                <a:gd name="T24" fmla="*/ 8 w 40"/>
                <a:gd name="T25" fmla="*/ 36 h 39"/>
                <a:gd name="T26" fmla="*/ 4 w 40"/>
                <a:gd name="T27" fmla="*/ 31 h 39"/>
                <a:gd name="T28" fmla="*/ 0 w 40"/>
                <a:gd name="T29" fmla="*/ 26 h 39"/>
                <a:gd name="T30" fmla="*/ 0 w 40"/>
                <a:gd name="T31" fmla="*/ 20 h 39"/>
                <a:gd name="T32" fmla="*/ 0 w 40"/>
                <a:gd name="T33" fmla="*/ 14 h 39"/>
                <a:gd name="T34" fmla="*/ 4 w 40"/>
                <a:gd name="T35" fmla="*/ 8 h 39"/>
                <a:gd name="T36" fmla="*/ 8 w 40"/>
                <a:gd name="T37" fmla="*/ 3 h 39"/>
                <a:gd name="T38" fmla="*/ 13 w 40"/>
                <a:gd name="T39" fmla="*/ 0 h 39"/>
                <a:gd name="T40" fmla="*/ 19 w 40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9">
                  <a:moveTo>
                    <a:pt x="19" y="0"/>
                  </a:moveTo>
                  <a:lnTo>
                    <a:pt x="26" y="0"/>
                  </a:lnTo>
                  <a:lnTo>
                    <a:pt x="32" y="3"/>
                  </a:lnTo>
                  <a:lnTo>
                    <a:pt x="37" y="8"/>
                  </a:lnTo>
                  <a:lnTo>
                    <a:pt x="38" y="14"/>
                  </a:lnTo>
                  <a:lnTo>
                    <a:pt x="40" y="20"/>
                  </a:lnTo>
                  <a:lnTo>
                    <a:pt x="38" y="26"/>
                  </a:lnTo>
                  <a:lnTo>
                    <a:pt x="37" y="31"/>
                  </a:lnTo>
                  <a:lnTo>
                    <a:pt x="32" y="36"/>
                  </a:lnTo>
                  <a:lnTo>
                    <a:pt x="26" y="39"/>
                  </a:lnTo>
                  <a:lnTo>
                    <a:pt x="19" y="39"/>
                  </a:lnTo>
                  <a:lnTo>
                    <a:pt x="13" y="39"/>
                  </a:lnTo>
                  <a:lnTo>
                    <a:pt x="8" y="36"/>
                  </a:lnTo>
                  <a:lnTo>
                    <a:pt x="4" y="31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4" y="8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1" name="Freeform 135">
              <a:extLst>
                <a:ext uri="{FF2B5EF4-FFF2-40B4-BE49-F238E27FC236}">
                  <a16:creationId xmlns:a16="http://schemas.microsoft.com/office/drawing/2014/main" id="{8B790F23-5C27-F645-90CB-EC5587FFE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3343886"/>
              <a:ext cx="91440" cy="91440"/>
            </a:xfrm>
            <a:custGeom>
              <a:avLst/>
              <a:gdLst>
                <a:gd name="T0" fmla="*/ 19 w 40"/>
                <a:gd name="T1" fmla="*/ 0 h 41"/>
                <a:gd name="T2" fmla="*/ 26 w 40"/>
                <a:gd name="T3" fmla="*/ 2 h 41"/>
                <a:gd name="T4" fmla="*/ 32 w 40"/>
                <a:gd name="T5" fmla="*/ 5 h 41"/>
                <a:gd name="T6" fmla="*/ 37 w 40"/>
                <a:gd name="T7" fmla="*/ 10 h 41"/>
                <a:gd name="T8" fmla="*/ 38 w 40"/>
                <a:gd name="T9" fmla="*/ 15 h 41"/>
                <a:gd name="T10" fmla="*/ 40 w 40"/>
                <a:gd name="T11" fmla="*/ 21 h 41"/>
                <a:gd name="T12" fmla="*/ 38 w 40"/>
                <a:gd name="T13" fmla="*/ 27 h 41"/>
                <a:gd name="T14" fmla="*/ 37 w 40"/>
                <a:gd name="T15" fmla="*/ 33 h 41"/>
                <a:gd name="T16" fmla="*/ 32 w 40"/>
                <a:gd name="T17" fmla="*/ 38 h 41"/>
                <a:gd name="T18" fmla="*/ 26 w 40"/>
                <a:gd name="T19" fmla="*/ 40 h 41"/>
                <a:gd name="T20" fmla="*/ 19 w 40"/>
                <a:gd name="T21" fmla="*/ 41 h 41"/>
                <a:gd name="T22" fmla="*/ 13 w 40"/>
                <a:gd name="T23" fmla="*/ 40 h 41"/>
                <a:gd name="T24" fmla="*/ 8 w 40"/>
                <a:gd name="T25" fmla="*/ 38 h 41"/>
                <a:gd name="T26" fmla="*/ 4 w 40"/>
                <a:gd name="T27" fmla="*/ 33 h 41"/>
                <a:gd name="T28" fmla="*/ 0 w 40"/>
                <a:gd name="T29" fmla="*/ 27 h 41"/>
                <a:gd name="T30" fmla="*/ 0 w 40"/>
                <a:gd name="T31" fmla="*/ 21 h 41"/>
                <a:gd name="T32" fmla="*/ 0 w 40"/>
                <a:gd name="T33" fmla="*/ 15 h 41"/>
                <a:gd name="T34" fmla="*/ 4 w 40"/>
                <a:gd name="T35" fmla="*/ 10 h 41"/>
                <a:gd name="T36" fmla="*/ 8 w 40"/>
                <a:gd name="T37" fmla="*/ 5 h 41"/>
                <a:gd name="T38" fmla="*/ 13 w 40"/>
                <a:gd name="T39" fmla="*/ 2 h 41"/>
                <a:gd name="T40" fmla="*/ 19 w 4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1">
                  <a:moveTo>
                    <a:pt x="19" y="0"/>
                  </a:moveTo>
                  <a:lnTo>
                    <a:pt x="26" y="2"/>
                  </a:lnTo>
                  <a:lnTo>
                    <a:pt x="32" y="5"/>
                  </a:lnTo>
                  <a:lnTo>
                    <a:pt x="37" y="10"/>
                  </a:lnTo>
                  <a:lnTo>
                    <a:pt x="38" y="15"/>
                  </a:lnTo>
                  <a:lnTo>
                    <a:pt x="40" y="21"/>
                  </a:lnTo>
                  <a:lnTo>
                    <a:pt x="38" y="27"/>
                  </a:lnTo>
                  <a:lnTo>
                    <a:pt x="37" y="33"/>
                  </a:lnTo>
                  <a:lnTo>
                    <a:pt x="32" y="38"/>
                  </a:lnTo>
                  <a:lnTo>
                    <a:pt x="26" y="40"/>
                  </a:lnTo>
                  <a:lnTo>
                    <a:pt x="19" y="41"/>
                  </a:lnTo>
                  <a:lnTo>
                    <a:pt x="13" y="40"/>
                  </a:lnTo>
                  <a:lnTo>
                    <a:pt x="8" y="38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4" y="10"/>
                  </a:lnTo>
                  <a:lnTo>
                    <a:pt x="8" y="5"/>
                  </a:lnTo>
                  <a:lnTo>
                    <a:pt x="13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2" name="Freeform 136">
              <a:extLst>
                <a:ext uri="{FF2B5EF4-FFF2-40B4-BE49-F238E27FC236}">
                  <a16:creationId xmlns:a16="http://schemas.microsoft.com/office/drawing/2014/main" id="{F6EE4DE6-C217-6A47-B376-4496ACE89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3160414"/>
              <a:ext cx="91440" cy="91440"/>
            </a:xfrm>
            <a:custGeom>
              <a:avLst/>
              <a:gdLst>
                <a:gd name="T0" fmla="*/ 19 w 40"/>
                <a:gd name="T1" fmla="*/ 0 h 40"/>
                <a:gd name="T2" fmla="*/ 26 w 40"/>
                <a:gd name="T3" fmla="*/ 1 h 40"/>
                <a:gd name="T4" fmla="*/ 32 w 40"/>
                <a:gd name="T5" fmla="*/ 4 h 40"/>
                <a:gd name="T6" fmla="*/ 37 w 40"/>
                <a:gd name="T7" fmla="*/ 7 h 40"/>
                <a:gd name="T8" fmla="*/ 38 w 40"/>
                <a:gd name="T9" fmla="*/ 14 h 40"/>
                <a:gd name="T10" fmla="*/ 40 w 40"/>
                <a:gd name="T11" fmla="*/ 20 h 40"/>
                <a:gd name="T12" fmla="*/ 38 w 40"/>
                <a:gd name="T13" fmla="*/ 26 h 40"/>
                <a:gd name="T14" fmla="*/ 37 w 40"/>
                <a:gd name="T15" fmla="*/ 31 h 40"/>
                <a:gd name="T16" fmla="*/ 32 w 40"/>
                <a:gd name="T17" fmla="*/ 36 h 40"/>
                <a:gd name="T18" fmla="*/ 26 w 40"/>
                <a:gd name="T19" fmla="*/ 39 h 40"/>
                <a:gd name="T20" fmla="*/ 19 w 40"/>
                <a:gd name="T21" fmla="*/ 40 h 40"/>
                <a:gd name="T22" fmla="*/ 13 w 40"/>
                <a:gd name="T23" fmla="*/ 39 h 40"/>
                <a:gd name="T24" fmla="*/ 8 w 40"/>
                <a:gd name="T25" fmla="*/ 36 h 40"/>
                <a:gd name="T26" fmla="*/ 4 w 40"/>
                <a:gd name="T27" fmla="*/ 31 h 40"/>
                <a:gd name="T28" fmla="*/ 0 w 40"/>
                <a:gd name="T29" fmla="*/ 26 h 40"/>
                <a:gd name="T30" fmla="*/ 0 w 40"/>
                <a:gd name="T31" fmla="*/ 20 h 40"/>
                <a:gd name="T32" fmla="*/ 0 w 40"/>
                <a:gd name="T33" fmla="*/ 14 h 40"/>
                <a:gd name="T34" fmla="*/ 4 w 40"/>
                <a:gd name="T35" fmla="*/ 7 h 40"/>
                <a:gd name="T36" fmla="*/ 8 w 40"/>
                <a:gd name="T37" fmla="*/ 4 h 40"/>
                <a:gd name="T38" fmla="*/ 13 w 40"/>
                <a:gd name="T39" fmla="*/ 1 h 40"/>
                <a:gd name="T40" fmla="*/ 19 w 40"/>
                <a:gd name="T4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0">
                  <a:moveTo>
                    <a:pt x="19" y="0"/>
                  </a:moveTo>
                  <a:lnTo>
                    <a:pt x="26" y="1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38" y="14"/>
                  </a:lnTo>
                  <a:lnTo>
                    <a:pt x="40" y="20"/>
                  </a:lnTo>
                  <a:lnTo>
                    <a:pt x="38" y="26"/>
                  </a:lnTo>
                  <a:lnTo>
                    <a:pt x="37" y="31"/>
                  </a:lnTo>
                  <a:lnTo>
                    <a:pt x="32" y="36"/>
                  </a:lnTo>
                  <a:lnTo>
                    <a:pt x="26" y="39"/>
                  </a:lnTo>
                  <a:lnTo>
                    <a:pt x="19" y="40"/>
                  </a:lnTo>
                  <a:lnTo>
                    <a:pt x="13" y="39"/>
                  </a:lnTo>
                  <a:lnTo>
                    <a:pt x="8" y="36"/>
                  </a:lnTo>
                  <a:lnTo>
                    <a:pt x="4" y="31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4" y="7"/>
                  </a:lnTo>
                  <a:lnTo>
                    <a:pt x="8" y="4"/>
                  </a:lnTo>
                  <a:lnTo>
                    <a:pt x="13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3" name="Freeform 137">
              <a:extLst>
                <a:ext uri="{FF2B5EF4-FFF2-40B4-BE49-F238E27FC236}">
                  <a16:creationId xmlns:a16="http://schemas.microsoft.com/office/drawing/2014/main" id="{673137D0-8E45-8F4C-9420-8CDC7035F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2974324"/>
              <a:ext cx="91440" cy="91440"/>
            </a:xfrm>
            <a:custGeom>
              <a:avLst/>
              <a:gdLst>
                <a:gd name="T0" fmla="*/ 19 w 40"/>
                <a:gd name="T1" fmla="*/ 0 h 39"/>
                <a:gd name="T2" fmla="*/ 26 w 40"/>
                <a:gd name="T3" fmla="*/ 0 h 39"/>
                <a:gd name="T4" fmla="*/ 32 w 40"/>
                <a:gd name="T5" fmla="*/ 3 h 39"/>
                <a:gd name="T6" fmla="*/ 37 w 40"/>
                <a:gd name="T7" fmla="*/ 8 h 39"/>
                <a:gd name="T8" fmla="*/ 38 w 40"/>
                <a:gd name="T9" fmla="*/ 12 h 39"/>
                <a:gd name="T10" fmla="*/ 40 w 40"/>
                <a:gd name="T11" fmla="*/ 20 h 39"/>
                <a:gd name="T12" fmla="*/ 38 w 40"/>
                <a:gd name="T13" fmla="*/ 27 h 39"/>
                <a:gd name="T14" fmla="*/ 37 w 40"/>
                <a:gd name="T15" fmla="*/ 31 h 39"/>
                <a:gd name="T16" fmla="*/ 32 w 40"/>
                <a:gd name="T17" fmla="*/ 36 h 39"/>
                <a:gd name="T18" fmla="*/ 26 w 40"/>
                <a:gd name="T19" fmla="*/ 39 h 39"/>
                <a:gd name="T20" fmla="*/ 19 w 40"/>
                <a:gd name="T21" fmla="*/ 39 h 39"/>
                <a:gd name="T22" fmla="*/ 13 w 40"/>
                <a:gd name="T23" fmla="*/ 39 h 39"/>
                <a:gd name="T24" fmla="*/ 8 w 40"/>
                <a:gd name="T25" fmla="*/ 36 h 39"/>
                <a:gd name="T26" fmla="*/ 4 w 40"/>
                <a:gd name="T27" fmla="*/ 31 h 39"/>
                <a:gd name="T28" fmla="*/ 0 w 40"/>
                <a:gd name="T29" fmla="*/ 27 h 39"/>
                <a:gd name="T30" fmla="*/ 0 w 40"/>
                <a:gd name="T31" fmla="*/ 20 h 39"/>
                <a:gd name="T32" fmla="*/ 0 w 40"/>
                <a:gd name="T33" fmla="*/ 12 h 39"/>
                <a:gd name="T34" fmla="*/ 4 w 40"/>
                <a:gd name="T35" fmla="*/ 8 h 39"/>
                <a:gd name="T36" fmla="*/ 8 w 40"/>
                <a:gd name="T37" fmla="*/ 3 h 39"/>
                <a:gd name="T38" fmla="*/ 13 w 40"/>
                <a:gd name="T39" fmla="*/ 0 h 39"/>
                <a:gd name="T40" fmla="*/ 19 w 40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9">
                  <a:moveTo>
                    <a:pt x="19" y="0"/>
                  </a:moveTo>
                  <a:lnTo>
                    <a:pt x="26" y="0"/>
                  </a:lnTo>
                  <a:lnTo>
                    <a:pt x="32" y="3"/>
                  </a:lnTo>
                  <a:lnTo>
                    <a:pt x="37" y="8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7"/>
                  </a:lnTo>
                  <a:lnTo>
                    <a:pt x="37" y="31"/>
                  </a:lnTo>
                  <a:lnTo>
                    <a:pt x="32" y="36"/>
                  </a:lnTo>
                  <a:lnTo>
                    <a:pt x="26" y="39"/>
                  </a:lnTo>
                  <a:lnTo>
                    <a:pt x="19" y="39"/>
                  </a:lnTo>
                  <a:lnTo>
                    <a:pt x="13" y="39"/>
                  </a:lnTo>
                  <a:lnTo>
                    <a:pt x="8" y="36"/>
                  </a:lnTo>
                  <a:lnTo>
                    <a:pt x="4" y="31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4" y="8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4" name="Rectangle 138">
              <a:extLst>
                <a:ext uri="{FF2B5EF4-FFF2-40B4-BE49-F238E27FC236}">
                  <a16:creationId xmlns:a16="http://schemas.microsoft.com/office/drawing/2014/main" id="{1A47711E-EC24-3C45-B5C1-BE05158E3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3638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5" name="Rectangle 139">
              <a:extLst>
                <a:ext uri="{FF2B5EF4-FFF2-40B4-BE49-F238E27FC236}">
                  <a16:creationId xmlns:a16="http://schemas.microsoft.com/office/drawing/2014/main" id="{C12129AC-740F-EC4B-8ADE-669C575EC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146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6" name="Rectangle 140">
              <a:extLst>
                <a:ext uri="{FF2B5EF4-FFF2-40B4-BE49-F238E27FC236}">
                  <a16:creationId xmlns:a16="http://schemas.microsoft.com/office/drawing/2014/main" id="{F275090B-3B98-7B40-80EE-C6E5A428B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2656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7" name="Rectangle 141">
              <a:extLst>
                <a:ext uri="{FF2B5EF4-FFF2-40B4-BE49-F238E27FC236}">
                  <a16:creationId xmlns:a16="http://schemas.microsoft.com/office/drawing/2014/main" id="{A81AD52C-4831-6F46-B2E5-18238893C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2162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8" name="Rectangle 142">
              <a:extLst>
                <a:ext uri="{FF2B5EF4-FFF2-40B4-BE49-F238E27FC236}">
                  <a16:creationId xmlns:a16="http://schemas.microsoft.com/office/drawing/2014/main" id="{D17B2C34-771B-5842-82F1-A5950A6B2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1673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9" name="Rectangle 143">
              <a:extLst>
                <a:ext uri="{FF2B5EF4-FFF2-40B4-BE49-F238E27FC236}">
                  <a16:creationId xmlns:a16="http://schemas.microsoft.com/office/drawing/2014/main" id="{CA2E3572-88A4-0F44-9B96-D12E3A44A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9890" y="2924524"/>
              <a:ext cx="30484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0" name="Rectangle 144">
              <a:extLst>
                <a:ext uri="{FF2B5EF4-FFF2-40B4-BE49-F238E27FC236}">
                  <a16:creationId xmlns:a16="http://schemas.microsoft.com/office/drawing/2014/main" id="{BB118026-5874-554D-9480-06BDC2C3B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9400" y="2924524"/>
              <a:ext cx="30484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1" name="Rectangle 145">
              <a:extLst>
                <a:ext uri="{FF2B5EF4-FFF2-40B4-BE49-F238E27FC236}">
                  <a16:creationId xmlns:a16="http://schemas.microsoft.com/office/drawing/2014/main" id="{1D9CC65E-ECB7-D84C-A044-06E10DFA2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18908" y="2924524"/>
              <a:ext cx="30484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2" name="Rectangle 146">
              <a:extLst>
                <a:ext uri="{FF2B5EF4-FFF2-40B4-BE49-F238E27FC236}">
                  <a16:creationId xmlns:a16="http://schemas.microsoft.com/office/drawing/2014/main" id="{2B512378-D10F-AC4E-8A74-D432DB43F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8418" y="2924524"/>
              <a:ext cx="30484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3" name="Rectangle 147">
              <a:extLst>
                <a:ext uri="{FF2B5EF4-FFF2-40B4-BE49-F238E27FC236}">
                  <a16:creationId xmlns:a16="http://schemas.microsoft.com/office/drawing/2014/main" id="{FD1B0F5B-208A-A245-AFBF-9705B9399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7924" y="2924524"/>
              <a:ext cx="30484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4" name="Rectangle 148">
              <a:extLst>
                <a:ext uri="{FF2B5EF4-FFF2-40B4-BE49-F238E27FC236}">
                  <a16:creationId xmlns:a16="http://schemas.microsoft.com/office/drawing/2014/main" id="{61F1C5A3-5774-D849-9723-C317ADABE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7435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5" name="Rectangle 149">
              <a:extLst>
                <a:ext uri="{FF2B5EF4-FFF2-40B4-BE49-F238E27FC236}">
                  <a16:creationId xmlns:a16="http://schemas.microsoft.com/office/drawing/2014/main" id="{FA04FE56-0543-414E-B51C-843E69098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299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6" name="Rectangle 150">
              <a:extLst>
                <a:ext uri="{FF2B5EF4-FFF2-40B4-BE49-F238E27FC236}">
                  <a16:creationId xmlns:a16="http://schemas.microsoft.com/office/drawing/2014/main" id="{909D32B6-9F11-534E-A435-54B47C041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0805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7" name="Rectangle 151">
              <a:extLst>
                <a:ext uri="{FF2B5EF4-FFF2-40B4-BE49-F238E27FC236}">
                  <a16:creationId xmlns:a16="http://schemas.microsoft.com/office/drawing/2014/main" id="{5B3C6DF2-6F3D-6D48-8AA1-D3EA35D6DB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0316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8" name="Rectangle 152">
              <a:extLst>
                <a:ext uri="{FF2B5EF4-FFF2-40B4-BE49-F238E27FC236}">
                  <a16:creationId xmlns:a16="http://schemas.microsoft.com/office/drawing/2014/main" id="{5141C394-E052-3E43-8F49-CB21D52E3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9823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9" name="Rectangle 153">
              <a:extLst>
                <a:ext uri="{FF2B5EF4-FFF2-40B4-BE49-F238E27FC236}">
                  <a16:creationId xmlns:a16="http://schemas.microsoft.com/office/drawing/2014/main" id="{B693B0F7-711C-EA4E-9907-D1DD93CAA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9334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0" name="Rectangle 154">
              <a:extLst>
                <a:ext uri="{FF2B5EF4-FFF2-40B4-BE49-F238E27FC236}">
                  <a16:creationId xmlns:a16="http://schemas.microsoft.com/office/drawing/2014/main" id="{91372566-1E3F-4E48-AF01-EBAE48F6C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8841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1" name="Rectangle 155">
              <a:extLst>
                <a:ext uri="{FF2B5EF4-FFF2-40B4-BE49-F238E27FC236}">
                  <a16:creationId xmlns:a16="http://schemas.microsoft.com/office/drawing/2014/main" id="{34F4A5DD-FBA8-1E47-A2D0-1DC667B1C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7061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2" name="Rectangle 156">
              <a:extLst>
                <a:ext uri="{FF2B5EF4-FFF2-40B4-BE49-F238E27FC236}">
                  <a16:creationId xmlns:a16="http://schemas.microsoft.com/office/drawing/2014/main" id="{1C853542-96EF-9F4B-A4FD-26796FFBE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66569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3" name="Rectangle 157">
              <a:extLst>
                <a:ext uri="{FF2B5EF4-FFF2-40B4-BE49-F238E27FC236}">
                  <a16:creationId xmlns:a16="http://schemas.microsoft.com/office/drawing/2014/main" id="{94EC6187-480B-0847-BF68-04B0284ED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06078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4" name="Rectangle 158">
              <a:extLst>
                <a:ext uri="{FF2B5EF4-FFF2-40B4-BE49-F238E27FC236}">
                  <a16:creationId xmlns:a16="http://schemas.microsoft.com/office/drawing/2014/main" id="{ADB612B2-08C4-054B-9C70-E719F853E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45585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5" name="Rectangle 159">
              <a:extLst>
                <a:ext uri="{FF2B5EF4-FFF2-40B4-BE49-F238E27FC236}">
                  <a16:creationId xmlns:a16="http://schemas.microsoft.com/office/drawing/2014/main" id="{57EBFD66-4E3F-6843-A731-A380B582B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85096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C38C02C-24D8-5F4B-9E3E-82C0226228EF}"/>
                </a:ext>
              </a:extLst>
            </p:cNvPr>
            <p:cNvSpPr/>
            <p:nvPr/>
          </p:nvSpPr>
          <p:spPr>
            <a:xfrm>
              <a:off x="6060289" y="3151267"/>
              <a:ext cx="5989129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Documents containing information that is confidential or exempt from disclosure: </a:t>
              </a:r>
            </a:p>
            <a:p>
              <a:pPr marL="742950" lvl="1" indent="-285750">
                <a:buClr>
                  <a:schemeClr val="accent2"/>
                </a:buClr>
                <a:buFont typeface="Wingdings" pitchFamily="2" charset="2"/>
                <a:buChar char="ü"/>
              </a:pPr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buClr>
                  <a:schemeClr val="accent2"/>
                </a:buClr>
                <a:buFont typeface="Wingdings" pitchFamily="2" charset="2"/>
                <a:buChar char="ü"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Destruction method must ensure the information cannot be read, reconstructed, or recovered.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2801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24D5EA7-DBFD-2649-B5FA-A03BD0821067}"/>
              </a:ext>
            </a:extLst>
          </p:cNvPr>
          <p:cNvGrpSpPr/>
          <p:nvPr/>
        </p:nvGrpSpPr>
        <p:grpSpPr>
          <a:xfrm>
            <a:off x="0" y="2496212"/>
            <a:ext cx="12192000" cy="1865576"/>
            <a:chOff x="0" y="600569"/>
            <a:chExt cx="12192000" cy="18655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BAD3D7A-C0B7-4D47-9550-00CEC05E9F94}"/>
                </a:ext>
              </a:extLst>
            </p:cNvPr>
            <p:cNvGrpSpPr/>
            <p:nvPr/>
          </p:nvGrpSpPr>
          <p:grpSpPr>
            <a:xfrm>
              <a:off x="0" y="600569"/>
              <a:ext cx="12192000" cy="1865576"/>
              <a:chOff x="-1588" y="2496212"/>
              <a:chExt cx="12192000" cy="1865576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0953925-C238-8C4E-B80F-303ADED3C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88" y="2496212"/>
                <a:ext cx="3318744" cy="1865576"/>
              </a:xfrm>
              <a:custGeom>
                <a:avLst/>
                <a:gdLst>
                  <a:gd name="T0" fmla="*/ 592 w 605"/>
                  <a:gd name="T1" fmla="*/ 159 h 338"/>
                  <a:gd name="T2" fmla="*/ 567 w 605"/>
                  <a:gd name="T3" fmla="*/ 150 h 338"/>
                  <a:gd name="T4" fmla="*/ 547 w 605"/>
                  <a:gd name="T5" fmla="*/ 127 h 338"/>
                  <a:gd name="T6" fmla="*/ 282 w 605"/>
                  <a:gd name="T7" fmla="*/ 0 h 338"/>
                  <a:gd name="T8" fmla="*/ 0 w 605"/>
                  <a:gd name="T9" fmla="*/ 0 h 338"/>
                  <a:gd name="T10" fmla="*/ 0 w 605"/>
                  <a:gd name="T11" fmla="*/ 338 h 338"/>
                  <a:gd name="T12" fmla="*/ 274 w 605"/>
                  <a:gd name="T13" fmla="*/ 338 h 338"/>
                  <a:gd name="T14" fmla="*/ 275 w 605"/>
                  <a:gd name="T15" fmla="*/ 338 h 338"/>
                  <a:gd name="T16" fmla="*/ 278 w 605"/>
                  <a:gd name="T17" fmla="*/ 338 h 338"/>
                  <a:gd name="T18" fmla="*/ 298 w 605"/>
                  <a:gd name="T19" fmla="*/ 338 h 338"/>
                  <a:gd name="T20" fmla="*/ 535 w 605"/>
                  <a:gd name="T21" fmla="*/ 227 h 338"/>
                  <a:gd name="T22" fmla="*/ 583 w 605"/>
                  <a:gd name="T23" fmla="*/ 169 h 338"/>
                  <a:gd name="T24" fmla="*/ 568 w 605"/>
                  <a:gd name="T25" fmla="*/ 187 h 338"/>
                  <a:gd name="T26" fmla="*/ 579 w 605"/>
                  <a:gd name="T27" fmla="*/ 183 h 338"/>
                  <a:gd name="T28" fmla="*/ 600 w 605"/>
                  <a:gd name="T29" fmla="*/ 161 h 338"/>
                  <a:gd name="T30" fmla="*/ 592 w 605"/>
                  <a:gd name="T31" fmla="*/ 159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5" h="338">
                    <a:moveTo>
                      <a:pt x="592" y="159"/>
                    </a:moveTo>
                    <a:cubicBezTo>
                      <a:pt x="583" y="163"/>
                      <a:pt x="573" y="156"/>
                      <a:pt x="567" y="150"/>
                    </a:cubicBezTo>
                    <a:cubicBezTo>
                      <a:pt x="547" y="127"/>
                      <a:pt x="547" y="127"/>
                      <a:pt x="547" y="127"/>
                    </a:cubicBezTo>
                    <a:cubicBezTo>
                      <a:pt x="547" y="127"/>
                      <a:pt x="460" y="3"/>
                      <a:pt x="2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38"/>
                      <a:pt x="0" y="338"/>
                      <a:pt x="0" y="338"/>
                    </a:cubicBezTo>
                    <a:cubicBezTo>
                      <a:pt x="274" y="338"/>
                      <a:pt x="274" y="338"/>
                      <a:pt x="274" y="338"/>
                    </a:cubicBezTo>
                    <a:cubicBezTo>
                      <a:pt x="275" y="338"/>
                      <a:pt x="275" y="338"/>
                      <a:pt x="275" y="338"/>
                    </a:cubicBezTo>
                    <a:cubicBezTo>
                      <a:pt x="275" y="338"/>
                      <a:pt x="276" y="338"/>
                      <a:pt x="278" y="338"/>
                    </a:cubicBezTo>
                    <a:cubicBezTo>
                      <a:pt x="298" y="338"/>
                      <a:pt x="298" y="338"/>
                      <a:pt x="298" y="338"/>
                    </a:cubicBezTo>
                    <a:cubicBezTo>
                      <a:pt x="345" y="336"/>
                      <a:pt x="453" y="321"/>
                      <a:pt x="535" y="227"/>
                    </a:cubicBezTo>
                    <a:cubicBezTo>
                      <a:pt x="583" y="169"/>
                      <a:pt x="583" y="169"/>
                      <a:pt x="583" y="169"/>
                    </a:cubicBezTo>
                    <a:cubicBezTo>
                      <a:pt x="568" y="187"/>
                      <a:pt x="568" y="187"/>
                      <a:pt x="568" y="187"/>
                    </a:cubicBezTo>
                    <a:cubicBezTo>
                      <a:pt x="573" y="185"/>
                      <a:pt x="577" y="183"/>
                      <a:pt x="579" y="183"/>
                    </a:cubicBezTo>
                    <a:cubicBezTo>
                      <a:pt x="583" y="181"/>
                      <a:pt x="600" y="161"/>
                      <a:pt x="600" y="161"/>
                    </a:cubicBezTo>
                    <a:cubicBezTo>
                      <a:pt x="600" y="161"/>
                      <a:pt x="605" y="151"/>
                      <a:pt x="592" y="159"/>
                    </a:cubicBezTo>
                    <a:close/>
                  </a:path>
                </a:pathLst>
              </a:custGeom>
              <a:gradFill flip="none" rotWithShape="1">
                <a:gsLst>
                  <a:gs pos="99351">
                    <a:schemeClr val="accent3"/>
                  </a:gs>
                  <a:gs pos="36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E422C64-D018-BF45-9CF0-7B00441D5035}"/>
                  </a:ext>
                </a:extLst>
              </p:cNvPr>
              <p:cNvSpPr/>
              <p:nvPr/>
            </p:nvSpPr>
            <p:spPr>
              <a:xfrm rot="19619906">
                <a:off x="2272707" y="3283729"/>
                <a:ext cx="1607580" cy="503609"/>
              </a:xfrm>
              <a:prstGeom prst="ellipse">
                <a:avLst/>
              </a:prstGeom>
              <a:gradFill flip="none" rotWithShape="1">
                <a:gsLst>
                  <a:gs pos="10000">
                    <a:sysClr val="windowText" lastClr="000000">
                      <a:lumMod val="50000"/>
                      <a:lumOff val="50000"/>
                      <a:alpha val="61000"/>
                    </a:sysClr>
                  </a:gs>
                  <a:gs pos="100000">
                    <a:sysClr val="window" lastClr="FFFFFF">
                      <a:alpha val="0"/>
                      <a:lumMod val="0"/>
                      <a:lumOff val="10000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4D573A66-6C30-BF4A-AD7B-D9EC430B3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9825" y="4361786"/>
                <a:ext cx="20638" cy="0"/>
              </a:xfrm>
              <a:custGeom>
                <a:avLst/>
                <a:gdLst>
                  <a:gd name="T0" fmla="*/ 0 w 4"/>
                  <a:gd name="T1" fmla="*/ 4 w 4"/>
                  <a:gd name="T2" fmla="*/ 3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68B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0A4A5A40-FF47-2242-81C4-40473DA7A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763" y="4361786"/>
                <a:ext cx="20638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8B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D426FC4C-A2F0-DD40-B33C-26A5F9D01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006" y="2496212"/>
                <a:ext cx="9295406" cy="1865576"/>
              </a:xfrm>
              <a:custGeom>
                <a:avLst/>
                <a:gdLst>
                  <a:gd name="T0" fmla="*/ 356 w 1694"/>
                  <a:gd name="T1" fmla="*/ 0 h 338"/>
                  <a:gd name="T2" fmla="*/ 91 w 1694"/>
                  <a:gd name="T3" fmla="*/ 127 h 338"/>
                  <a:gd name="T4" fmla="*/ 55 w 1694"/>
                  <a:gd name="T5" fmla="*/ 169 h 338"/>
                  <a:gd name="T6" fmla="*/ 7 w 1694"/>
                  <a:gd name="T7" fmla="*/ 227 h 338"/>
                  <a:gd name="T8" fmla="*/ 0 w 1694"/>
                  <a:gd name="T9" fmla="*/ 234 h 338"/>
                  <a:gd name="T10" fmla="*/ 76 w 1694"/>
                  <a:gd name="T11" fmla="*/ 197 h 338"/>
                  <a:gd name="T12" fmla="*/ 83 w 1694"/>
                  <a:gd name="T13" fmla="*/ 202 h 338"/>
                  <a:gd name="T14" fmla="*/ 103 w 1694"/>
                  <a:gd name="T15" fmla="*/ 227 h 338"/>
                  <a:gd name="T16" fmla="*/ 340 w 1694"/>
                  <a:gd name="T17" fmla="*/ 338 h 338"/>
                  <a:gd name="T18" fmla="*/ 360 w 1694"/>
                  <a:gd name="T19" fmla="*/ 338 h 338"/>
                  <a:gd name="T20" fmla="*/ 363 w 1694"/>
                  <a:gd name="T21" fmla="*/ 338 h 338"/>
                  <a:gd name="T22" fmla="*/ 364 w 1694"/>
                  <a:gd name="T23" fmla="*/ 338 h 338"/>
                  <a:gd name="T24" fmla="*/ 1694 w 1694"/>
                  <a:gd name="T25" fmla="*/ 338 h 338"/>
                  <a:gd name="T26" fmla="*/ 1694 w 1694"/>
                  <a:gd name="T27" fmla="*/ 0 h 338"/>
                  <a:gd name="T28" fmla="*/ 356 w 1694"/>
                  <a:gd name="T29" fmla="*/ 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94" h="338">
                    <a:moveTo>
                      <a:pt x="356" y="0"/>
                    </a:moveTo>
                    <a:cubicBezTo>
                      <a:pt x="178" y="3"/>
                      <a:pt x="91" y="127"/>
                      <a:pt x="91" y="127"/>
                    </a:cubicBezTo>
                    <a:cubicBezTo>
                      <a:pt x="55" y="169"/>
                      <a:pt x="55" y="169"/>
                      <a:pt x="55" y="169"/>
                    </a:cubicBezTo>
                    <a:cubicBezTo>
                      <a:pt x="7" y="227"/>
                      <a:pt x="7" y="227"/>
                      <a:pt x="7" y="227"/>
                    </a:cubicBezTo>
                    <a:cubicBezTo>
                      <a:pt x="5" y="229"/>
                      <a:pt x="2" y="232"/>
                      <a:pt x="0" y="234"/>
                    </a:cubicBezTo>
                    <a:cubicBezTo>
                      <a:pt x="32" y="214"/>
                      <a:pt x="69" y="192"/>
                      <a:pt x="76" y="197"/>
                    </a:cubicBezTo>
                    <a:cubicBezTo>
                      <a:pt x="78" y="198"/>
                      <a:pt x="80" y="200"/>
                      <a:pt x="83" y="202"/>
                    </a:cubicBezTo>
                    <a:cubicBezTo>
                      <a:pt x="103" y="227"/>
                      <a:pt x="103" y="227"/>
                      <a:pt x="103" y="227"/>
                    </a:cubicBezTo>
                    <a:cubicBezTo>
                      <a:pt x="185" y="321"/>
                      <a:pt x="293" y="336"/>
                      <a:pt x="340" y="338"/>
                    </a:cubicBezTo>
                    <a:cubicBezTo>
                      <a:pt x="360" y="338"/>
                      <a:pt x="360" y="338"/>
                      <a:pt x="360" y="338"/>
                    </a:cubicBezTo>
                    <a:cubicBezTo>
                      <a:pt x="362" y="338"/>
                      <a:pt x="363" y="338"/>
                      <a:pt x="363" y="338"/>
                    </a:cubicBezTo>
                    <a:cubicBezTo>
                      <a:pt x="364" y="338"/>
                      <a:pt x="364" y="338"/>
                      <a:pt x="364" y="338"/>
                    </a:cubicBezTo>
                    <a:cubicBezTo>
                      <a:pt x="1694" y="338"/>
                      <a:pt x="1694" y="338"/>
                      <a:pt x="1694" y="338"/>
                    </a:cubicBezTo>
                    <a:cubicBezTo>
                      <a:pt x="1694" y="0"/>
                      <a:pt x="1694" y="0"/>
                      <a:pt x="1694" y="0"/>
                    </a:cubicBezTo>
                    <a:lnTo>
                      <a:pt x="35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/>
                  </a:gs>
                  <a:gs pos="20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30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itle 4">
              <a:extLst>
                <a:ext uri="{FF2B5EF4-FFF2-40B4-BE49-F238E27FC236}">
                  <a16:creationId xmlns:a16="http://schemas.microsoft.com/office/drawing/2014/main" id="{4AE49C54-B86D-8343-9346-F7D63680B3B3}"/>
                </a:ext>
              </a:extLst>
            </p:cNvPr>
            <p:cNvSpPr txBox="1">
              <a:spLocks/>
            </p:cNvSpPr>
            <p:nvPr/>
          </p:nvSpPr>
          <p:spPr>
            <a:xfrm>
              <a:off x="4088289" y="600569"/>
              <a:ext cx="8103711" cy="186557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221E2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</a:lstStyle>
            <a:p>
              <a:r>
                <a:rPr lang="en-I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Resources</a:t>
              </a:r>
              <a:endParaRPr lang="en-IN" sz="3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752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24D5EA7-DBFD-2649-B5FA-A03BD0821067}"/>
              </a:ext>
            </a:extLst>
          </p:cNvPr>
          <p:cNvGrpSpPr/>
          <p:nvPr/>
        </p:nvGrpSpPr>
        <p:grpSpPr>
          <a:xfrm>
            <a:off x="0" y="2496212"/>
            <a:ext cx="12192000" cy="1865576"/>
            <a:chOff x="0" y="600569"/>
            <a:chExt cx="12192000" cy="18655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BAD3D7A-C0B7-4D47-9550-00CEC05E9F94}"/>
                </a:ext>
              </a:extLst>
            </p:cNvPr>
            <p:cNvGrpSpPr/>
            <p:nvPr/>
          </p:nvGrpSpPr>
          <p:grpSpPr>
            <a:xfrm>
              <a:off x="0" y="600569"/>
              <a:ext cx="12192000" cy="1865576"/>
              <a:chOff x="-1588" y="2496212"/>
              <a:chExt cx="12192000" cy="1865576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0953925-C238-8C4E-B80F-303ADED3C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88" y="2496212"/>
                <a:ext cx="3318744" cy="1865576"/>
              </a:xfrm>
              <a:custGeom>
                <a:avLst/>
                <a:gdLst>
                  <a:gd name="T0" fmla="*/ 592 w 605"/>
                  <a:gd name="T1" fmla="*/ 159 h 338"/>
                  <a:gd name="T2" fmla="*/ 567 w 605"/>
                  <a:gd name="T3" fmla="*/ 150 h 338"/>
                  <a:gd name="T4" fmla="*/ 547 w 605"/>
                  <a:gd name="T5" fmla="*/ 127 h 338"/>
                  <a:gd name="T6" fmla="*/ 282 w 605"/>
                  <a:gd name="T7" fmla="*/ 0 h 338"/>
                  <a:gd name="T8" fmla="*/ 0 w 605"/>
                  <a:gd name="T9" fmla="*/ 0 h 338"/>
                  <a:gd name="T10" fmla="*/ 0 w 605"/>
                  <a:gd name="T11" fmla="*/ 338 h 338"/>
                  <a:gd name="T12" fmla="*/ 274 w 605"/>
                  <a:gd name="T13" fmla="*/ 338 h 338"/>
                  <a:gd name="T14" fmla="*/ 275 w 605"/>
                  <a:gd name="T15" fmla="*/ 338 h 338"/>
                  <a:gd name="T16" fmla="*/ 278 w 605"/>
                  <a:gd name="T17" fmla="*/ 338 h 338"/>
                  <a:gd name="T18" fmla="*/ 298 w 605"/>
                  <a:gd name="T19" fmla="*/ 338 h 338"/>
                  <a:gd name="T20" fmla="*/ 535 w 605"/>
                  <a:gd name="T21" fmla="*/ 227 h 338"/>
                  <a:gd name="T22" fmla="*/ 583 w 605"/>
                  <a:gd name="T23" fmla="*/ 169 h 338"/>
                  <a:gd name="T24" fmla="*/ 568 w 605"/>
                  <a:gd name="T25" fmla="*/ 187 h 338"/>
                  <a:gd name="T26" fmla="*/ 579 w 605"/>
                  <a:gd name="T27" fmla="*/ 183 h 338"/>
                  <a:gd name="T28" fmla="*/ 600 w 605"/>
                  <a:gd name="T29" fmla="*/ 161 h 338"/>
                  <a:gd name="T30" fmla="*/ 592 w 605"/>
                  <a:gd name="T31" fmla="*/ 159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5" h="338">
                    <a:moveTo>
                      <a:pt x="592" y="159"/>
                    </a:moveTo>
                    <a:cubicBezTo>
                      <a:pt x="583" y="163"/>
                      <a:pt x="573" y="156"/>
                      <a:pt x="567" y="150"/>
                    </a:cubicBezTo>
                    <a:cubicBezTo>
                      <a:pt x="547" y="127"/>
                      <a:pt x="547" y="127"/>
                      <a:pt x="547" y="127"/>
                    </a:cubicBezTo>
                    <a:cubicBezTo>
                      <a:pt x="547" y="127"/>
                      <a:pt x="460" y="3"/>
                      <a:pt x="2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38"/>
                      <a:pt x="0" y="338"/>
                      <a:pt x="0" y="338"/>
                    </a:cubicBezTo>
                    <a:cubicBezTo>
                      <a:pt x="274" y="338"/>
                      <a:pt x="274" y="338"/>
                      <a:pt x="274" y="338"/>
                    </a:cubicBezTo>
                    <a:cubicBezTo>
                      <a:pt x="275" y="338"/>
                      <a:pt x="275" y="338"/>
                      <a:pt x="275" y="338"/>
                    </a:cubicBezTo>
                    <a:cubicBezTo>
                      <a:pt x="275" y="338"/>
                      <a:pt x="276" y="338"/>
                      <a:pt x="278" y="338"/>
                    </a:cubicBezTo>
                    <a:cubicBezTo>
                      <a:pt x="298" y="338"/>
                      <a:pt x="298" y="338"/>
                      <a:pt x="298" y="338"/>
                    </a:cubicBezTo>
                    <a:cubicBezTo>
                      <a:pt x="345" y="336"/>
                      <a:pt x="453" y="321"/>
                      <a:pt x="535" y="227"/>
                    </a:cubicBezTo>
                    <a:cubicBezTo>
                      <a:pt x="583" y="169"/>
                      <a:pt x="583" y="169"/>
                      <a:pt x="583" y="169"/>
                    </a:cubicBezTo>
                    <a:cubicBezTo>
                      <a:pt x="568" y="187"/>
                      <a:pt x="568" y="187"/>
                      <a:pt x="568" y="187"/>
                    </a:cubicBezTo>
                    <a:cubicBezTo>
                      <a:pt x="573" y="185"/>
                      <a:pt x="577" y="183"/>
                      <a:pt x="579" y="183"/>
                    </a:cubicBezTo>
                    <a:cubicBezTo>
                      <a:pt x="583" y="181"/>
                      <a:pt x="600" y="161"/>
                      <a:pt x="600" y="161"/>
                    </a:cubicBezTo>
                    <a:cubicBezTo>
                      <a:pt x="600" y="161"/>
                      <a:pt x="605" y="151"/>
                      <a:pt x="592" y="159"/>
                    </a:cubicBezTo>
                    <a:close/>
                  </a:path>
                </a:pathLst>
              </a:custGeom>
              <a:gradFill flip="none" rotWithShape="1">
                <a:gsLst>
                  <a:gs pos="99351">
                    <a:schemeClr val="accent3"/>
                  </a:gs>
                  <a:gs pos="36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E422C64-D018-BF45-9CF0-7B00441D5035}"/>
                  </a:ext>
                </a:extLst>
              </p:cNvPr>
              <p:cNvSpPr/>
              <p:nvPr/>
            </p:nvSpPr>
            <p:spPr>
              <a:xfrm rot="19619906">
                <a:off x="2272707" y="3283729"/>
                <a:ext cx="1607580" cy="503609"/>
              </a:xfrm>
              <a:prstGeom prst="ellipse">
                <a:avLst/>
              </a:prstGeom>
              <a:gradFill flip="none" rotWithShape="1">
                <a:gsLst>
                  <a:gs pos="10000">
                    <a:sysClr val="windowText" lastClr="000000">
                      <a:lumMod val="50000"/>
                      <a:lumOff val="50000"/>
                      <a:alpha val="61000"/>
                    </a:sysClr>
                  </a:gs>
                  <a:gs pos="100000">
                    <a:sysClr val="window" lastClr="FFFFFF">
                      <a:alpha val="0"/>
                      <a:lumMod val="0"/>
                      <a:lumOff val="10000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4D573A66-6C30-BF4A-AD7B-D9EC430B3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9825" y="4361786"/>
                <a:ext cx="20638" cy="0"/>
              </a:xfrm>
              <a:custGeom>
                <a:avLst/>
                <a:gdLst>
                  <a:gd name="T0" fmla="*/ 0 w 4"/>
                  <a:gd name="T1" fmla="*/ 4 w 4"/>
                  <a:gd name="T2" fmla="*/ 3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68B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0A4A5A40-FF47-2242-81C4-40473DA7A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763" y="4361786"/>
                <a:ext cx="20638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8B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D426FC4C-A2F0-DD40-B33C-26A5F9D01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006" y="2496212"/>
                <a:ext cx="9295406" cy="1865576"/>
              </a:xfrm>
              <a:custGeom>
                <a:avLst/>
                <a:gdLst>
                  <a:gd name="T0" fmla="*/ 356 w 1694"/>
                  <a:gd name="T1" fmla="*/ 0 h 338"/>
                  <a:gd name="T2" fmla="*/ 91 w 1694"/>
                  <a:gd name="T3" fmla="*/ 127 h 338"/>
                  <a:gd name="T4" fmla="*/ 55 w 1694"/>
                  <a:gd name="T5" fmla="*/ 169 h 338"/>
                  <a:gd name="T6" fmla="*/ 7 w 1694"/>
                  <a:gd name="T7" fmla="*/ 227 h 338"/>
                  <a:gd name="T8" fmla="*/ 0 w 1694"/>
                  <a:gd name="T9" fmla="*/ 234 h 338"/>
                  <a:gd name="T10" fmla="*/ 76 w 1694"/>
                  <a:gd name="T11" fmla="*/ 197 h 338"/>
                  <a:gd name="T12" fmla="*/ 83 w 1694"/>
                  <a:gd name="T13" fmla="*/ 202 h 338"/>
                  <a:gd name="T14" fmla="*/ 103 w 1694"/>
                  <a:gd name="T15" fmla="*/ 227 h 338"/>
                  <a:gd name="T16" fmla="*/ 340 w 1694"/>
                  <a:gd name="T17" fmla="*/ 338 h 338"/>
                  <a:gd name="T18" fmla="*/ 360 w 1694"/>
                  <a:gd name="T19" fmla="*/ 338 h 338"/>
                  <a:gd name="T20" fmla="*/ 363 w 1694"/>
                  <a:gd name="T21" fmla="*/ 338 h 338"/>
                  <a:gd name="T22" fmla="*/ 364 w 1694"/>
                  <a:gd name="T23" fmla="*/ 338 h 338"/>
                  <a:gd name="T24" fmla="*/ 1694 w 1694"/>
                  <a:gd name="T25" fmla="*/ 338 h 338"/>
                  <a:gd name="T26" fmla="*/ 1694 w 1694"/>
                  <a:gd name="T27" fmla="*/ 0 h 338"/>
                  <a:gd name="T28" fmla="*/ 356 w 1694"/>
                  <a:gd name="T29" fmla="*/ 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94" h="338">
                    <a:moveTo>
                      <a:pt x="356" y="0"/>
                    </a:moveTo>
                    <a:cubicBezTo>
                      <a:pt x="178" y="3"/>
                      <a:pt x="91" y="127"/>
                      <a:pt x="91" y="127"/>
                    </a:cubicBezTo>
                    <a:cubicBezTo>
                      <a:pt x="55" y="169"/>
                      <a:pt x="55" y="169"/>
                      <a:pt x="55" y="169"/>
                    </a:cubicBezTo>
                    <a:cubicBezTo>
                      <a:pt x="7" y="227"/>
                      <a:pt x="7" y="227"/>
                      <a:pt x="7" y="227"/>
                    </a:cubicBezTo>
                    <a:cubicBezTo>
                      <a:pt x="5" y="229"/>
                      <a:pt x="2" y="232"/>
                      <a:pt x="0" y="234"/>
                    </a:cubicBezTo>
                    <a:cubicBezTo>
                      <a:pt x="32" y="214"/>
                      <a:pt x="69" y="192"/>
                      <a:pt x="76" y="197"/>
                    </a:cubicBezTo>
                    <a:cubicBezTo>
                      <a:pt x="78" y="198"/>
                      <a:pt x="80" y="200"/>
                      <a:pt x="83" y="202"/>
                    </a:cubicBezTo>
                    <a:cubicBezTo>
                      <a:pt x="103" y="227"/>
                      <a:pt x="103" y="227"/>
                      <a:pt x="103" y="227"/>
                    </a:cubicBezTo>
                    <a:cubicBezTo>
                      <a:pt x="185" y="321"/>
                      <a:pt x="293" y="336"/>
                      <a:pt x="340" y="338"/>
                    </a:cubicBezTo>
                    <a:cubicBezTo>
                      <a:pt x="360" y="338"/>
                      <a:pt x="360" y="338"/>
                      <a:pt x="360" y="338"/>
                    </a:cubicBezTo>
                    <a:cubicBezTo>
                      <a:pt x="362" y="338"/>
                      <a:pt x="363" y="338"/>
                      <a:pt x="363" y="338"/>
                    </a:cubicBezTo>
                    <a:cubicBezTo>
                      <a:pt x="364" y="338"/>
                      <a:pt x="364" y="338"/>
                      <a:pt x="364" y="338"/>
                    </a:cubicBezTo>
                    <a:cubicBezTo>
                      <a:pt x="1694" y="338"/>
                      <a:pt x="1694" y="338"/>
                      <a:pt x="1694" y="338"/>
                    </a:cubicBezTo>
                    <a:cubicBezTo>
                      <a:pt x="1694" y="0"/>
                      <a:pt x="1694" y="0"/>
                      <a:pt x="1694" y="0"/>
                    </a:cubicBezTo>
                    <a:lnTo>
                      <a:pt x="35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/>
                  </a:gs>
                  <a:gs pos="20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30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itle 4">
              <a:extLst>
                <a:ext uri="{FF2B5EF4-FFF2-40B4-BE49-F238E27FC236}">
                  <a16:creationId xmlns:a16="http://schemas.microsoft.com/office/drawing/2014/main" id="{4AE49C54-B86D-8343-9346-F7D63680B3B3}"/>
                </a:ext>
              </a:extLst>
            </p:cNvPr>
            <p:cNvSpPr txBox="1">
              <a:spLocks/>
            </p:cNvSpPr>
            <p:nvPr/>
          </p:nvSpPr>
          <p:spPr>
            <a:xfrm>
              <a:off x="4088289" y="600569"/>
              <a:ext cx="8103711" cy="186557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221E2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</a:lstStyle>
            <a:p>
              <a:r>
                <a:rPr lang="en-I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Who is a Records Custodian?</a:t>
              </a:r>
              <a:endParaRPr lang="en-IN" sz="3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521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618DF3-853F-4AB2-BEA9-F3E274021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74" t="19788" r="20000" b="9285"/>
          <a:stretch/>
        </p:blipFill>
        <p:spPr>
          <a:xfrm>
            <a:off x="3149298" y="889707"/>
            <a:ext cx="9066469" cy="5968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D3B1D2-FCC2-4213-A8CC-2C451C5EF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18" t="8244" r="14644" b="86211"/>
          <a:stretch/>
        </p:blipFill>
        <p:spPr>
          <a:xfrm>
            <a:off x="3178628" y="1"/>
            <a:ext cx="9811585" cy="550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F88204-EE1B-4683-9D06-D3DF72102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" t="8244" r="69638" b="86920"/>
          <a:stretch/>
        </p:blipFill>
        <p:spPr>
          <a:xfrm>
            <a:off x="-4" y="1"/>
            <a:ext cx="5973473" cy="55038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66771" y="789507"/>
            <a:ext cx="8054371" cy="109052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cxnSpLocks/>
            <a:stCxn id="11" idx="3"/>
          </p:cNvCxnSpPr>
          <p:nvPr/>
        </p:nvCxnSpPr>
        <p:spPr>
          <a:xfrm>
            <a:off x="2170518" y="1196272"/>
            <a:ext cx="109625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43492" y="965439"/>
            <a:ext cx="11270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Helvetica" pitchFamily="2" charset="0"/>
              </a:rPr>
              <a:t>Forms</a:t>
            </a:r>
          </a:p>
        </p:txBody>
      </p:sp>
      <p:cxnSp>
        <p:nvCxnSpPr>
          <p:cNvPr id="21" name="Straight Arrow Connector 20"/>
          <p:cNvCxnSpPr>
            <a:cxnSpLocks/>
            <a:stCxn id="9" idx="3"/>
          </p:cNvCxnSpPr>
          <p:nvPr/>
        </p:nvCxnSpPr>
        <p:spPr>
          <a:xfrm>
            <a:off x="2337545" y="4610793"/>
            <a:ext cx="1175509" cy="616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5AD608-5D3F-462D-9847-A124D44E6AA0}"/>
              </a:ext>
            </a:extLst>
          </p:cNvPr>
          <p:cNvSpPr/>
          <p:nvPr/>
        </p:nvSpPr>
        <p:spPr>
          <a:xfrm>
            <a:off x="7794171" y="0"/>
            <a:ext cx="2356825" cy="5787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3BA515B-8821-4604-B4EC-BBF355CEBE93}"/>
              </a:ext>
            </a:extLst>
          </p:cNvPr>
          <p:cNvSpPr/>
          <p:nvPr/>
        </p:nvSpPr>
        <p:spPr>
          <a:xfrm>
            <a:off x="10251726" y="0"/>
            <a:ext cx="544010" cy="5787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8AF6E8-CE83-4F71-BABC-5A02BCA4049D}"/>
              </a:ext>
            </a:extLst>
          </p:cNvPr>
          <p:cNvSpPr txBox="1"/>
          <p:nvPr/>
        </p:nvSpPr>
        <p:spPr>
          <a:xfrm>
            <a:off x="935915" y="4149128"/>
            <a:ext cx="140163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UCF Quick Reference Guide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5594F9-C8DD-4A89-BD27-B73BB0A9AA27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2383623" y="5134879"/>
            <a:ext cx="1129431" cy="1100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9D79E8E-017D-4938-99D1-2AFD927844CA}"/>
              </a:ext>
            </a:extLst>
          </p:cNvPr>
          <p:cNvSpPr txBox="1"/>
          <p:nvPr/>
        </p:nvSpPr>
        <p:spPr>
          <a:xfrm>
            <a:off x="1043492" y="5060277"/>
            <a:ext cx="134013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Schedules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1BAB866-59A7-CB47-868A-F7A6F64039E8}"/>
              </a:ext>
            </a:extLst>
          </p:cNvPr>
          <p:cNvGrpSpPr>
            <a:grpSpLocks noChangeAspect="1"/>
          </p:cNvGrpSpPr>
          <p:nvPr/>
        </p:nvGrpSpPr>
        <p:grpSpPr>
          <a:xfrm rot="219411">
            <a:off x="9230178" y="2509900"/>
            <a:ext cx="2745603" cy="2650182"/>
            <a:chOff x="5783896" y="3404754"/>
            <a:chExt cx="1383030" cy="133496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BF2634A-4476-1D47-AD3E-C90173C8B114}"/>
                </a:ext>
              </a:extLst>
            </p:cNvPr>
            <p:cNvGrpSpPr/>
            <p:nvPr/>
          </p:nvGrpSpPr>
          <p:grpSpPr>
            <a:xfrm>
              <a:off x="5789781" y="3404754"/>
              <a:ext cx="1361698" cy="1334965"/>
              <a:chOff x="5789781" y="3404754"/>
              <a:chExt cx="1361698" cy="1334965"/>
            </a:xfrm>
          </p:grpSpPr>
          <p:sp>
            <p:nvSpPr>
              <p:cNvPr id="31" name="Rectangle 19">
                <a:extLst>
                  <a:ext uri="{FF2B5EF4-FFF2-40B4-BE49-F238E27FC236}">
                    <a16:creationId xmlns:a16="http://schemas.microsoft.com/office/drawing/2014/main" id="{6C4D938B-91A5-684C-9A69-156D342B95E8}"/>
                  </a:ext>
                </a:extLst>
              </p:cNvPr>
              <p:cNvSpPr/>
              <p:nvPr/>
            </p:nvSpPr>
            <p:spPr>
              <a:xfrm rot="21599113">
                <a:off x="5789781" y="3429174"/>
                <a:ext cx="1361698" cy="1310545"/>
              </a:xfrm>
              <a:custGeom>
                <a:avLst/>
                <a:gdLst>
                  <a:gd name="connsiteX0" fmla="*/ 0 w 1339596"/>
                  <a:gd name="connsiteY0" fmla="*/ 0 h 1219200"/>
                  <a:gd name="connsiteX1" fmla="*/ 1339596 w 1339596"/>
                  <a:gd name="connsiteY1" fmla="*/ 0 h 1219200"/>
                  <a:gd name="connsiteX2" fmla="*/ 1339596 w 1339596"/>
                  <a:gd name="connsiteY2" fmla="*/ 1219200 h 1219200"/>
                  <a:gd name="connsiteX3" fmla="*/ 0 w 1339596"/>
                  <a:gd name="connsiteY3" fmla="*/ 1219200 h 1219200"/>
                  <a:gd name="connsiteX4" fmla="*/ 0 w 1339596"/>
                  <a:gd name="connsiteY4" fmla="*/ 0 h 1219200"/>
                  <a:gd name="connsiteX0" fmla="*/ 0 w 1339596"/>
                  <a:gd name="connsiteY0" fmla="*/ 11733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0 w 1339596"/>
                  <a:gd name="connsiteY4" fmla="*/ 11733 h 1230933"/>
                  <a:gd name="connsiteX0" fmla="*/ 55747 w 1339596"/>
                  <a:gd name="connsiteY0" fmla="*/ 12706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55747 w 1339596"/>
                  <a:gd name="connsiteY4" fmla="*/ 12706 h 1230933"/>
                  <a:gd name="connsiteX0" fmla="*/ 28195 w 1339596"/>
                  <a:gd name="connsiteY0" fmla="*/ 12225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28195 w 1339596"/>
                  <a:gd name="connsiteY4" fmla="*/ 12225 h 1230933"/>
                  <a:gd name="connsiteX0" fmla="*/ 28195 w 1353846"/>
                  <a:gd name="connsiteY0" fmla="*/ 6385 h 1225093"/>
                  <a:gd name="connsiteX1" fmla="*/ 1353846 w 1353846"/>
                  <a:gd name="connsiteY1" fmla="*/ 0 h 1225093"/>
                  <a:gd name="connsiteX2" fmla="*/ 1339596 w 1353846"/>
                  <a:gd name="connsiteY2" fmla="*/ 1225093 h 1225093"/>
                  <a:gd name="connsiteX3" fmla="*/ 0 w 1353846"/>
                  <a:gd name="connsiteY3" fmla="*/ 1225093 h 1225093"/>
                  <a:gd name="connsiteX4" fmla="*/ 28195 w 1353846"/>
                  <a:gd name="connsiteY4" fmla="*/ 6385 h 1225093"/>
                  <a:gd name="connsiteX0" fmla="*/ 20681 w 1353846"/>
                  <a:gd name="connsiteY0" fmla="*/ 6253 h 1225093"/>
                  <a:gd name="connsiteX1" fmla="*/ 1353846 w 1353846"/>
                  <a:gd name="connsiteY1" fmla="*/ 0 h 1225093"/>
                  <a:gd name="connsiteX2" fmla="*/ 1339596 w 1353846"/>
                  <a:gd name="connsiteY2" fmla="*/ 1225093 h 1225093"/>
                  <a:gd name="connsiteX3" fmla="*/ 0 w 1353846"/>
                  <a:gd name="connsiteY3" fmla="*/ 1225093 h 1225093"/>
                  <a:gd name="connsiteX4" fmla="*/ 20681 w 1353846"/>
                  <a:gd name="connsiteY4" fmla="*/ 6253 h 1225093"/>
                  <a:gd name="connsiteX0" fmla="*/ 20681 w 1339596"/>
                  <a:gd name="connsiteY0" fmla="*/ 6603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20681 w 1339596"/>
                  <a:gd name="connsiteY4" fmla="*/ 6603 h 1225443"/>
                  <a:gd name="connsiteX0" fmla="*/ 33205 w 1339596"/>
                  <a:gd name="connsiteY0" fmla="*/ 6822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33205 w 1339596"/>
                  <a:gd name="connsiteY4" fmla="*/ 6822 h 1225443"/>
                  <a:gd name="connsiteX0" fmla="*/ 13167 w 1339596"/>
                  <a:gd name="connsiteY0" fmla="*/ 6472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13167 w 1339596"/>
                  <a:gd name="connsiteY4" fmla="*/ 6472 h 1225443"/>
                  <a:gd name="connsiteX0" fmla="*/ 13167 w 1333884"/>
                  <a:gd name="connsiteY0" fmla="*/ 6472 h 1225443"/>
                  <a:gd name="connsiteX1" fmla="*/ 1333808 w 1333884"/>
                  <a:gd name="connsiteY1" fmla="*/ 0 h 1225443"/>
                  <a:gd name="connsiteX2" fmla="*/ 1302330 w 1333884"/>
                  <a:gd name="connsiteY2" fmla="*/ 1207253 h 1225443"/>
                  <a:gd name="connsiteX3" fmla="*/ 0 w 1333884"/>
                  <a:gd name="connsiteY3" fmla="*/ 1225443 h 1225443"/>
                  <a:gd name="connsiteX4" fmla="*/ 13167 w 1333884"/>
                  <a:gd name="connsiteY4" fmla="*/ 6472 h 1225443"/>
                  <a:gd name="connsiteX0" fmla="*/ 13167 w 1334211"/>
                  <a:gd name="connsiteY0" fmla="*/ 6472 h 1232826"/>
                  <a:gd name="connsiteX1" fmla="*/ 1333808 w 1334211"/>
                  <a:gd name="connsiteY1" fmla="*/ 0 h 1232826"/>
                  <a:gd name="connsiteX2" fmla="*/ 1331950 w 1334211"/>
                  <a:gd name="connsiteY2" fmla="*/ 1232826 h 1232826"/>
                  <a:gd name="connsiteX3" fmla="*/ 0 w 1334211"/>
                  <a:gd name="connsiteY3" fmla="*/ 1225443 h 1232826"/>
                  <a:gd name="connsiteX4" fmla="*/ 13167 w 1334211"/>
                  <a:gd name="connsiteY4" fmla="*/ 6472 h 1232826"/>
                  <a:gd name="connsiteX0" fmla="*/ 13167 w 1333952"/>
                  <a:gd name="connsiteY0" fmla="*/ 6472 h 1225443"/>
                  <a:gd name="connsiteX1" fmla="*/ 1333808 w 1333952"/>
                  <a:gd name="connsiteY1" fmla="*/ 0 h 1225443"/>
                  <a:gd name="connsiteX2" fmla="*/ 1319601 w 1333952"/>
                  <a:gd name="connsiteY2" fmla="*/ 1222588 h 1225443"/>
                  <a:gd name="connsiteX3" fmla="*/ 0 w 1333952"/>
                  <a:gd name="connsiteY3" fmla="*/ 1225443 h 1225443"/>
                  <a:gd name="connsiteX4" fmla="*/ 13167 w 1333952"/>
                  <a:gd name="connsiteY4" fmla="*/ 6472 h 1225443"/>
                  <a:gd name="connsiteX0" fmla="*/ 30785 w 1333952"/>
                  <a:gd name="connsiteY0" fmla="*/ 0 h 1235984"/>
                  <a:gd name="connsiteX1" fmla="*/ 1333808 w 1333952"/>
                  <a:gd name="connsiteY1" fmla="*/ 10541 h 1235984"/>
                  <a:gd name="connsiteX2" fmla="*/ 1319601 w 1333952"/>
                  <a:gd name="connsiteY2" fmla="*/ 1233129 h 1235984"/>
                  <a:gd name="connsiteX3" fmla="*/ 0 w 1333952"/>
                  <a:gd name="connsiteY3" fmla="*/ 1235984 h 1235984"/>
                  <a:gd name="connsiteX4" fmla="*/ 30785 w 1333952"/>
                  <a:gd name="connsiteY4" fmla="*/ 0 h 1235984"/>
                  <a:gd name="connsiteX0" fmla="*/ 30785 w 1319601"/>
                  <a:gd name="connsiteY0" fmla="*/ 0 h 1235984"/>
                  <a:gd name="connsiteX1" fmla="*/ 1312848 w 1319601"/>
                  <a:gd name="connsiteY1" fmla="*/ 20567 h 1235984"/>
                  <a:gd name="connsiteX2" fmla="*/ 1319601 w 1319601"/>
                  <a:gd name="connsiteY2" fmla="*/ 1233129 h 1235984"/>
                  <a:gd name="connsiteX3" fmla="*/ 0 w 1319601"/>
                  <a:gd name="connsiteY3" fmla="*/ 1235984 h 1235984"/>
                  <a:gd name="connsiteX4" fmla="*/ 30785 w 1319601"/>
                  <a:gd name="connsiteY4" fmla="*/ 0 h 1235984"/>
                  <a:gd name="connsiteX0" fmla="*/ 30785 w 1319601"/>
                  <a:gd name="connsiteY0" fmla="*/ 0 h 1258608"/>
                  <a:gd name="connsiteX1" fmla="*/ 1312848 w 1319601"/>
                  <a:gd name="connsiteY1" fmla="*/ 20567 h 1258608"/>
                  <a:gd name="connsiteX2" fmla="*/ 1319601 w 1319601"/>
                  <a:gd name="connsiteY2" fmla="*/ 1233129 h 1258608"/>
                  <a:gd name="connsiteX3" fmla="*/ 0 w 1319601"/>
                  <a:gd name="connsiteY3" fmla="*/ 1235984 h 1258608"/>
                  <a:gd name="connsiteX4" fmla="*/ 30785 w 1319601"/>
                  <a:gd name="connsiteY4" fmla="*/ 0 h 1258608"/>
                  <a:gd name="connsiteX0" fmla="*/ 31250 w 1320066"/>
                  <a:gd name="connsiteY0" fmla="*/ 0 h 1267432"/>
                  <a:gd name="connsiteX1" fmla="*/ 1313313 w 1320066"/>
                  <a:gd name="connsiteY1" fmla="*/ 20567 h 1267432"/>
                  <a:gd name="connsiteX2" fmla="*/ 1320066 w 1320066"/>
                  <a:gd name="connsiteY2" fmla="*/ 1233129 h 1267432"/>
                  <a:gd name="connsiteX3" fmla="*/ 0 w 1320066"/>
                  <a:gd name="connsiteY3" fmla="*/ 1260343 h 1267432"/>
                  <a:gd name="connsiteX4" fmla="*/ 31250 w 1320066"/>
                  <a:gd name="connsiteY4" fmla="*/ 0 h 1267432"/>
                  <a:gd name="connsiteX0" fmla="*/ 31250 w 1320066"/>
                  <a:gd name="connsiteY0" fmla="*/ 0 h 1268253"/>
                  <a:gd name="connsiteX1" fmla="*/ 1313313 w 1320066"/>
                  <a:gd name="connsiteY1" fmla="*/ 20567 h 1268253"/>
                  <a:gd name="connsiteX2" fmla="*/ 1320066 w 1320066"/>
                  <a:gd name="connsiteY2" fmla="*/ 1233129 h 1268253"/>
                  <a:gd name="connsiteX3" fmla="*/ 0 w 1320066"/>
                  <a:gd name="connsiteY3" fmla="*/ 1260343 h 1268253"/>
                  <a:gd name="connsiteX4" fmla="*/ 31250 w 1320066"/>
                  <a:gd name="connsiteY4" fmla="*/ 0 h 1268253"/>
                  <a:gd name="connsiteX0" fmla="*/ 31250 w 1320066"/>
                  <a:gd name="connsiteY0" fmla="*/ 0 h 1263844"/>
                  <a:gd name="connsiteX1" fmla="*/ 1313313 w 1320066"/>
                  <a:gd name="connsiteY1" fmla="*/ 20567 h 1263844"/>
                  <a:gd name="connsiteX2" fmla="*/ 1320066 w 1320066"/>
                  <a:gd name="connsiteY2" fmla="*/ 1233129 h 1263844"/>
                  <a:gd name="connsiteX3" fmla="*/ 0 w 1320066"/>
                  <a:gd name="connsiteY3" fmla="*/ 1260343 h 1263844"/>
                  <a:gd name="connsiteX4" fmla="*/ 31250 w 1320066"/>
                  <a:gd name="connsiteY4" fmla="*/ 0 h 1263844"/>
                  <a:gd name="connsiteX0" fmla="*/ 31250 w 1320066"/>
                  <a:gd name="connsiteY0" fmla="*/ 0 h 1263844"/>
                  <a:gd name="connsiteX1" fmla="*/ 1313313 w 1320066"/>
                  <a:gd name="connsiteY1" fmla="*/ 20567 h 1263844"/>
                  <a:gd name="connsiteX2" fmla="*/ 1320066 w 1320066"/>
                  <a:gd name="connsiteY2" fmla="*/ 1233129 h 1263844"/>
                  <a:gd name="connsiteX3" fmla="*/ 0 w 1320066"/>
                  <a:gd name="connsiteY3" fmla="*/ 1260343 h 1263844"/>
                  <a:gd name="connsiteX4" fmla="*/ 31250 w 1320066"/>
                  <a:gd name="connsiteY4" fmla="*/ 0 h 126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0066" h="1263844">
                    <a:moveTo>
                      <a:pt x="31250" y="0"/>
                    </a:moveTo>
                    <a:lnTo>
                      <a:pt x="1313313" y="20567"/>
                    </a:lnTo>
                    <a:cubicBezTo>
                      <a:pt x="1315242" y="429048"/>
                      <a:pt x="1291435" y="859628"/>
                      <a:pt x="1320066" y="1233129"/>
                    </a:cubicBezTo>
                    <a:cubicBezTo>
                      <a:pt x="665493" y="1279400"/>
                      <a:pt x="439867" y="1259391"/>
                      <a:pt x="0" y="1260343"/>
                    </a:cubicBezTo>
                    <a:lnTo>
                      <a:pt x="3125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6EBB6"/>
                  </a:gs>
                  <a:gs pos="100000">
                    <a:srgbClr val="F0DD80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38100" dist="12700" dir="54000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lIns="45720" tIns="45720" rIns="45720" bIns="45720"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C6789AE1-8285-AA4D-B711-5EC01CDDD201}"/>
                  </a:ext>
                </a:extLst>
              </p:cNvPr>
              <p:cNvGrpSpPr/>
              <p:nvPr/>
            </p:nvGrpSpPr>
            <p:grpSpPr>
              <a:xfrm rot="21599113">
                <a:off x="6370306" y="3404754"/>
                <a:ext cx="223590" cy="225895"/>
                <a:chOff x="4917745" y="2235200"/>
                <a:chExt cx="2584952" cy="2489199"/>
              </a:xfrm>
              <a:effectLst>
                <a:outerShdw blurRad="50800" dist="25400" dir="8100000" algn="tr" rotWithShape="0">
                  <a:prstClr val="black">
                    <a:alpha val="45000"/>
                  </a:prstClr>
                </a:outerShdw>
              </a:effectLst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949248A9-8D9F-5C4E-B702-62C1C3278958}"/>
                    </a:ext>
                  </a:extLst>
                </p:cNvPr>
                <p:cNvSpPr/>
                <p:nvPr/>
              </p:nvSpPr>
              <p:spPr>
                <a:xfrm>
                  <a:off x="4917745" y="2429067"/>
                  <a:ext cx="2295331" cy="2295332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>
                  <a:bevelT w="44450" h="69850"/>
                </a:sp3d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B6AFFDB9-4F4B-3A46-A4F1-19411393E78E}"/>
                    </a:ext>
                  </a:extLst>
                </p:cNvPr>
                <p:cNvSpPr/>
                <p:nvPr/>
              </p:nvSpPr>
              <p:spPr>
                <a:xfrm>
                  <a:off x="5484130" y="2913213"/>
                  <a:ext cx="1253454" cy="125345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B836E015-B501-5C46-BB3D-F7989A7A6C52}"/>
                    </a:ext>
                  </a:extLst>
                </p:cNvPr>
                <p:cNvSpPr/>
                <p:nvPr/>
              </p:nvSpPr>
              <p:spPr>
                <a:xfrm>
                  <a:off x="5972471" y="2235200"/>
                  <a:ext cx="1530226" cy="153022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>
                  <a:bevelT w="31750" h="69850"/>
                </a:sp3d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33772E3-623A-2346-BB86-BE0414AEA6E7}"/>
                </a:ext>
              </a:extLst>
            </p:cNvPr>
            <p:cNvSpPr txBox="1"/>
            <p:nvPr/>
          </p:nvSpPr>
          <p:spPr>
            <a:xfrm>
              <a:off x="5783896" y="3907276"/>
              <a:ext cx="1383030" cy="391031"/>
            </a:xfrm>
            <a:prstGeom prst="rect">
              <a:avLst/>
            </a:prstGeom>
            <a:noFill/>
            <a:effectLst>
              <a:outerShdw blurRad="38100" dist="12700" dir="54000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lvl="0" algn="ctr" defTabSz="1218987"/>
              <a:r>
                <a:rPr lang="en-US" b="1" kern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admfin.ucf.edu</a:t>
              </a:r>
              <a:r>
                <a:rPr lang="en-US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/records-management/</a:t>
              </a:r>
              <a:endPara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931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5" grpId="0" animBg="1"/>
      <p:bldP spid="20" grpId="0" animBg="1"/>
      <p:bldP spid="9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CE05DB-00C4-4496-9953-3C890088DDDD}"/>
              </a:ext>
            </a:extLst>
          </p:cNvPr>
          <p:cNvCxnSpPr>
            <a:cxnSpLocks/>
          </p:cNvCxnSpPr>
          <p:nvPr/>
        </p:nvCxnSpPr>
        <p:spPr>
          <a:xfrm>
            <a:off x="1589" y="3807127"/>
            <a:ext cx="1218882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D56351AC-4DCC-491E-B4E0-D0F2FBF574B9}"/>
              </a:ext>
            </a:extLst>
          </p:cNvPr>
          <p:cNvSpPr/>
          <p:nvPr/>
        </p:nvSpPr>
        <p:spPr>
          <a:xfrm>
            <a:off x="1106994" y="2490653"/>
            <a:ext cx="2632948" cy="1316474"/>
          </a:xfrm>
          <a:custGeom>
            <a:avLst/>
            <a:gdLst>
              <a:gd name="connsiteX0" fmla="*/ 0 w 2632948"/>
              <a:gd name="connsiteY0" fmla="*/ 1316474 h 2632948"/>
              <a:gd name="connsiteX1" fmla="*/ 1316474 w 2632948"/>
              <a:gd name="connsiteY1" fmla="*/ 0 h 2632948"/>
              <a:gd name="connsiteX2" fmla="*/ 2632948 w 2632948"/>
              <a:gd name="connsiteY2" fmla="*/ 1316474 h 2632948"/>
              <a:gd name="connsiteX3" fmla="*/ 1316474 w 2632948"/>
              <a:gd name="connsiteY3" fmla="*/ 2632948 h 2632948"/>
              <a:gd name="connsiteX4" fmla="*/ 0 w 2632948"/>
              <a:gd name="connsiteY4" fmla="*/ 1316474 h 2632948"/>
              <a:gd name="connsiteX0" fmla="*/ 1316474 w 2632948"/>
              <a:gd name="connsiteY0" fmla="*/ 2632948 h 2724388"/>
              <a:gd name="connsiteX1" fmla="*/ 0 w 2632948"/>
              <a:gd name="connsiteY1" fmla="*/ 1316474 h 2724388"/>
              <a:gd name="connsiteX2" fmla="*/ 1316474 w 2632948"/>
              <a:gd name="connsiteY2" fmla="*/ 0 h 2724388"/>
              <a:gd name="connsiteX3" fmla="*/ 2632948 w 2632948"/>
              <a:gd name="connsiteY3" fmla="*/ 1316474 h 2724388"/>
              <a:gd name="connsiteX4" fmla="*/ 1407914 w 2632948"/>
              <a:gd name="connsiteY4" fmla="*/ 2724388 h 2724388"/>
              <a:gd name="connsiteX0" fmla="*/ 1316474 w 2632948"/>
              <a:gd name="connsiteY0" fmla="*/ 2632948 h 2632948"/>
              <a:gd name="connsiteX1" fmla="*/ 0 w 2632948"/>
              <a:gd name="connsiteY1" fmla="*/ 1316474 h 2632948"/>
              <a:gd name="connsiteX2" fmla="*/ 1316474 w 2632948"/>
              <a:gd name="connsiteY2" fmla="*/ 0 h 2632948"/>
              <a:gd name="connsiteX3" fmla="*/ 2632948 w 2632948"/>
              <a:gd name="connsiteY3" fmla="*/ 1316474 h 2632948"/>
              <a:gd name="connsiteX0" fmla="*/ 0 w 2632948"/>
              <a:gd name="connsiteY0" fmla="*/ 1316474 h 1316474"/>
              <a:gd name="connsiteX1" fmla="*/ 1316474 w 2632948"/>
              <a:gd name="connsiteY1" fmla="*/ 0 h 1316474"/>
              <a:gd name="connsiteX2" fmla="*/ 2632948 w 2632948"/>
              <a:gd name="connsiteY2" fmla="*/ 1316474 h 131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2948" h="1316474">
                <a:moveTo>
                  <a:pt x="0" y="1316474"/>
                </a:moveTo>
                <a:cubicBezTo>
                  <a:pt x="0" y="589405"/>
                  <a:pt x="589405" y="0"/>
                  <a:pt x="1316474" y="0"/>
                </a:cubicBezTo>
                <a:cubicBezTo>
                  <a:pt x="2043543" y="0"/>
                  <a:pt x="2632948" y="589405"/>
                  <a:pt x="2632948" y="1316474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AA8ACC-A9F7-4683-B85C-009126779871}"/>
              </a:ext>
            </a:extLst>
          </p:cNvPr>
          <p:cNvSpPr/>
          <p:nvPr/>
        </p:nvSpPr>
        <p:spPr>
          <a:xfrm>
            <a:off x="1433653" y="2817312"/>
            <a:ext cx="1979630" cy="19796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1500" dist="114300" dir="8100000" sx="110000" sy="11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B5CB05-484F-4D01-A421-0457D714A503}"/>
              </a:ext>
            </a:extLst>
          </p:cNvPr>
          <p:cNvSpPr/>
          <p:nvPr/>
        </p:nvSpPr>
        <p:spPr>
          <a:xfrm>
            <a:off x="1024585" y="3723489"/>
            <a:ext cx="164818" cy="164818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0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3D9FC3E-951E-416A-95C5-485DE1C9E6BF}"/>
              </a:ext>
            </a:extLst>
          </p:cNvPr>
          <p:cNvSpPr/>
          <p:nvPr/>
        </p:nvSpPr>
        <p:spPr>
          <a:xfrm>
            <a:off x="3657253" y="3723489"/>
            <a:ext cx="164818" cy="164818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0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3532AD-3F10-4FE0-9065-60B0E26D8EBE}"/>
              </a:ext>
            </a:extLst>
          </p:cNvPr>
          <p:cNvSpPr txBox="1"/>
          <p:nvPr/>
        </p:nvSpPr>
        <p:spPr>
          <a:xfrm>
            <a:off x="2130061" y="3361707"/>
            <a:ext cx="5405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5000" b="1" dirty="0">
                <a:solidFill>
                  <a:schemeClr val="accent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EB18355-77B7-40BA-A9BA-1B729C90A837}"/>
              </a:ext>
            </a:extLst>
          </p:cNvPr>
          <p:cNvSpPr/>
          <p:nvPr/>
        </p:nvSpPr>
        <p:spPr>
          <a:xfrm>
            <a:off x="2330871" y="2397107"/>
            <a:ext cx="164818" cy="164818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883A399-82C1-4C09-9649-2B70A39F209F}"/>
              </a:ext>
            </a:extLst>
          </p:cNvPr>
          <p:cNvSpPr/>
          <p:nvPr/>
        </p:nvSpPr>
        <p:spPr>
          <a:xfrm>
            <a:off x="4778735" y="3807127"/>
            <a:ext cx="2632948" cy="1316474"/>
          </a:xfrm>
          <a:custGeom>
            <a:avLst/>
            <a:gdLst>
              <a:gd name="connsiteX0" fmla="*/ 0 w 2632948"/>
              <a:gd name="connsiteY0" fmla="*/ 1316474 h 2632948"/>
              <a:gd name="connsiteX1" fmla="*/ 1316474 w 2632948"/>
              <a:gd name="connsiteY1" fmla="*/ 0 h 2632948"/>
              <a:gd name="connsiteX2" fmla="*/ 2632948 w 2632948"/>
              <a:gd name="connsiteY2" fmla="*/ 1316474 h 2632948"/>
              <a:gd name="connsiteX3" fmla="*/ 1316474 w 2632948"/>
              <a:gd name="connsiteY3" fmla="*/ 2632948 h 2632948"/>
              <a:gd name="connsiteX4" fmla="*/ 0 w 2632948"/>
              <a:gd name="connsiteY4" fmla="*/ 1316474 h 2632948"/>
              <a:gd name="connsiteX0" fmla="*/ 1316474 w 2632948"/>
              <a:gd name="connsiteY0" fmla="*/ 0 h 2632948"/>
              <a:gd name="connsiteX1" fmla="*/ 2632948 w 2632948"/>
              <a:gd name="connsiteY1" fmla="*/ 1316474 h 2632948"/>
              <a:gd name="connsiteX2" fmla="*/ 1316474 w 2632948"/>
              <a:gd name="connsiteY2" fmla="*/ 2632948 h 2632948"/>
              <a:gd name="connsiteX3" fmla="*/ 0 w 2632948"/>
              <a:gd name="connsiteY3" fmla="*/ 1316474 h 2632948"/>
              <a:gd name="connsiteX4" fmla="*/ 1407914 w 2632948"/>
              <a:gd name="connsiteY4" fmla="*/ 91440 h 2632948"/>
              <a:gd name="connsiteX0" fmla="*/ 1316474 w 2632948"/>
              <a:gd name="connsiteY0" fmla="*/ 0 h 2632948"/>
              <a:gd name="connsiteX1" fmla="*/ 2632948 w 2632948"/>
              <a:gd name="connsiteY1" fmla="*/ 1316474 h 2632948"/>
              <a:gd name="connsiteX2" fmla="*/ 1316474 w 2632948"/>
              <a:gd name="connsiteY2" fmla="*/ 2632948 h 2632948"/>
              <a:gd name="connsiteX3" fmla="*/ 0 w 2632948"/>
              <a:gd name="connsiteY3" fmla="*/ 1316474 h 2632948"/>
              <a:gd name="connsiteX0" fmla="*/ 2632948 w 2632948"/>
              <a:gd name="connsiteY0" fmla="*/ 0 h 1316474"/>
              <a:gd name="connsiteX1" fmla="*/ 1316474 w 2632948"/>
              <a:gd name="connsiteY1" fmla="*/ 1316474 h 1316474"/>
              <a:gd name="connsiteX2" fmla="*/ 0 w 2632948"/>
              <a:gd name="connsiteY2" fmla="*/ 0 h 131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2948" h="1316474">
                <a:moveTo>
                  <a:pt x="2632948" y="0"/>
                </a:moveTo>
                <a:cubicBezTo>
                  <a:pt x="2632948" y="727069"/>
                  <a:pt x="2043543" y="1316474"/>
                  <a:pt x="1316474" y="1316474"/>
                </a:cubicBezTo>
                <a:cubicBezTo>
                  <a:pt x="589405" y="1316474"/>
                  <a:pt x="0" y="727069"/>
                  <a:pt x="0" y="0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6F7FA0-D050-401F-9C64-8F5E0D5F0314}"/>
              </a:ext>
            </a:extLst>
          </p:cNvPr>
          <p:cNvSpPr/>
          <p:nvPr/>
        </p:nvSpPr>
        <p:spPr>
          <a:xfrm>
            <a:off x="5105394" y="2817312"/>
            <a:ext cx="1979630" cy="19796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1500" dist="114300" dir="8100000" sx="110000" sy="11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8A8B499-1B0B-4AAF-983B-3CF802D1174A}"/>
              </a:ext>
            </a:extLst>
          </p:cNvPr>
          <p:cNvSpPr/>
          <p:nvPr/>
        </p:nvSpPr>
        <p:spPr>
          <a:xfrm>
            <a:off x="4682185" y="3723489"/>
            <a:ext cx="164818" cy="164818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0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B29CBF-D844-42A8-A914-DF4A7A4FF96F}"/>
              </a:ext>
            </a:extLst>
          </p:cNvPr>
          <p:cNvSpPr/>
          <p:nvPr/>
        </p:nvSpPr>
        <p:spPr>
          <a:xfrm>
            <a:off x="7344998" y="3723489"/>
            <a:ext cx="164818" cy="164818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0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322D81-175F-44AD-9E62-959FF8D230CF}"/>
              </a:ext>
            </a:extLst>
          </p:cNvPr>
          <p:cNvSpPr txBox="1"/>
          <p:nvPr/>
        </p:nvSpPr>
        <p:spPr>
          <a:xfrm>
            <a:off x="5826467" y="3292602"/>
            <a:ext cx="5405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5000" b="1" dirty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9BDEABD-0820-49E9-B25C-6931F25B5460}"/>
              </a:ext>
            </a:extLst>
          </p:cNvPr>
          <p:cNvSpPr/>
          <p:nvPr/>
        </p:nvSpPr>
        <p:spPr>
          <a:xfrm>
            <a:off x="6012800" y="5029776"/>
            <a:ext cx="164818" cy="164818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Oval 8">
            <a:extLst>
              <a:ext uri="{FF2B5EF4-FFF2-40B4-BE49-F238E27FC236}">
                <a16:creationId xmlns:a16="http://schemas.microsoft.com/office/drawing/2014/main" id="{C9C9556F-C4BD-4E94-A49D-CD37994E12F2}"/>
              </a:ext>
            </a:extLst>
          </p:cNvPr>
          <p:cNvSpPr/>
          <p:nvPr/>
        </p:nvSpPr>
        <p:spPr>
          <a:xfrm>
            <a:off x="8450474" y="2490653"/>
            <a:ext cx="2632948" cy="1316474"/>
          </a:xfrm>
          <a:custGeom>
            <a:avLst/>
            <a:gdLst>
              <a:gd name="connsiteX0" fmla="*/ 0 w 2632948"/>
              <a:gd name="connsiteY0" fmla="*/ 1316474 h 2632948"/>
              <a:gd name="connsiteX1" fmla="*/ 1316474 w 2632948"/>
              <a:gd name="connsiteY1" fmla="*/ 0 h 2632948"/>
              <a:gd name="connsiteX2" fmla="*/ 2632948 w 2632948"/>
              <a:gd name="connsiteY2" fmla="*/ 1316474 h 2632948"/>
              <a:gd name="connsiteX3" fmla="*/ 1316474 w 2632948"/>
              <a:gd name="connsiteY3" fmla="*/ 2632948 h 2632948"/>
              <a:gd name="connsiteX4" fmla="*/ 0 w 2632948"/>
              <a:gd name="connsiteY4" fmla="*/ 1316474 h 2632948"/>
              <a:gd name="connsiteX0" fmla="*/ 1316474 w 2632948"/>
              <a:gd name="connsiteY0" fmla="*/ 2632948 h 2724388"/>
              <a:gd name="connsiteX1" fmla="*/ 0 w 2632948"/>
              <a:gd name="connsiteY1" fmla="*/ 1316474 h 2724388"/>
              <a:gd name="connsiteX2" fmla="*/ 1316474 w 2632948"/>
              <a:gd name="connsiteY2" fmla="*/ 0 h 2724388"/>
              <a:gd name="connsiteX3" fmla="*/ 2632948 w 2632948"/>
              <a:gd name="connsiteY3" fmla="*/ 1316474 h 2724388"/>
              <a:gd name="connsiteX4" fmla="*/ 1407914 w 2632948"/>
              <a:gd name="connsiteY4" fmla="*/ 2724388 h 2724388"/>
              <a:gd name="connsiteX0" fmla="*/ 1316474 w 2632948"/>
              <a:gd name="connsiteY0" fmla="*/ 2632948 h 2632948"/>
              <a:gd name="connsiteX1" fmla="*/ 0 w 2632948"/>
              <a:gd name="connsiteY1" fmla="*/ 1316474 h 2632948"/>
              <a:gd name="connsiteX2" fmla="*/ 1316474 w 2632948"/>
              <a:gd name="connsiteY2" fmla="*/ 0 h 2632948"/>
              <a:gd name="connsiteX3" fmla="*/ 2632948 w 2632948"/>
              <a:gd name="connsiteY3" fmla="*/ 1316474 h 2632948"/>
              <a:gd name="connsiteX0" fmla="*/ 0 w 2632948"/>
              <a:gd name="connsiteY0" fmla="*/ 1316474 h 1316474"/>
              <a:gd name="connsiteX1" fmla="*/ 1316474 w 2632948"/>
              <a:gd name="connsiteY1" fmla="*/ 0 h 1316474"/>
              <a:gd name="connsiteX2" fmla="*/ 2632948 w 2632948"/>
              <a:gd name="connsiteY2" fmla="*/ 1316474 h 131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2948" h="1316474">
                <a:moveTo>
                  <a:pt x="0" y="1316474"/>
                </a:moveTo>
                <a:cubicBezTo>
                  <a:pt x="0" y="589405"/>
                  <a:pt x="589405" y="0"/>
                  <a:pt x="1316474" y="0"/>
                </a:cubicBezTo>
                <a:cubicBezTo>
                  <a:pt x="2043543" y="0"/>
                  <a:pt x="2632948" y="589405"/>
                  <a:pt x="2632948" y="1316474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4F90BE-E7CA-40B9-A43B-31381681FDD6}"/>
              </a:ext>
            </a:extLst>
          </p:cNvPr>
          <p:cNvSpPr/>
          <p:nvPr/>
        </p:nvSpPr>
        <p:spPr>
          <a:xfrm>
            <a:off x="8777133" y="2817312"/>
            <a:ext cx="1979630" cy="19796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1500" dist="114300" dir="8100000" sx="110000" sy="11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D2D0DDC-2253-472F-AC2C-49C365B548D5}"/>
              </a:ext>
            </a:extLst>
          </p:cNvPr>
          <p:cNvSpPr/>
          <p:nvPr/>
        </p:nvSpPr>
        <p:spPr>
          <a:xfrm>
            <a:off x="8369929" y="3723489"/>
            <a:ext cx="164818" cy="164818"/>
          </a:xfrm>
          <a:prstGeom prst="ellipse">
            <a:avLst/>
          </a:prstGeom>
          <a:solidFill>
            <a:schemeClr val="accent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0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C099A95-B17C-4B58-8A90-3E34D301DA88}"/>
              </a:ext>
            </a:extLst>
          </p:cNvPr>
          <p:cNvSpPr/>
          <p:nvPr/>
        </p:nvSpPr>
        <p:spPr>
          <a:xfrm>
            <a:off x="11002598" y="3723489"/>
            <a:ext cx="164818" cy="16481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0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664524-6314-4573-B1ED-11786A1AC826}"/>
              </a:ext>
            </a:extLst>
          </p:cNvPr>
          <p:cNvSpPr txBox="1"/>
          <p:nvPr/>
        </p:nvSpPr>
        <p:spPr>
          <a:xfrm>
            <a:off x="9496681" y="3292602"/>
            <a:ext cx="5405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5000" b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500BA98-1CB9-416D-8C50-C8B8B495C838}"/>
              </a:ext>
            </a:extLst>
          </p:cNvPr>
          <p:cNvSpPr/>
          <p:nvPr/>
        </p:nvSpPr>
        <p:spPr>
          <a:xfrm>
            <a:off x="9684539" y="2397107"/>
            <a:ext cx="164818" cy="164818"/>
          </a:xfrm>
          <a:prstGeom prst="ellipse">
            <a:avLst/>
          </a:prstGeom>
          <a:solidFill>
            <a:schemeClr val="accent5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27E995C-DB47-410F-A07E-1BFB6D148AB5}"/>
              </a:ext>
            </a:extLst>
          </p:cNvPr>
          <p:cNvSpPr/>
          <p:nvPr/>
        </p:nvSpPr>
        <p:spPr>
          <a:xfrm>
            <a:off x="3691119" y="5330611"/>
            <a:ext cx="4824354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Records Custodian Liaison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32835E9-516B-4B9F-95D6-F00581B4B000}"/>
              </a:ext>
            </a:extLst>
          </p:cNvPr>
          <p:cNvSpPr/>
          <p:nvPr/>
        </p:nvSpPr>
        <p:spPr>
          <a:xfrm>
            <a:off x="8246437" y="1607531"/>
            <a:ext cx="3041022" cy="92333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Records Management Team/RMLO</a:t>
            </a:r>
          </a:p>
          <a:p>
            <a:pPr algn="ctr"/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2FEEB9F-03C6-4588-AB8F-EBE4E5C3077B}"/>
              </a:ext>
            </a:extLst>
          </p:cNvPr>
          <p:cNvSpPr/>
          <p:nvPr/>
        </p:nvSpPr>
        <p:spPr>
          <a:xfrm>
            <a:off x="-143590" y="1882320"/>
            <a:ext cx="5134116" cy="30777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Records Custodian</a:t>
            </a: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4801A8DB-9FBA-C240-83B5-10C7460D9725}"/>
              </a:ext>
            </a:extLst>
          </p:cNvPr>
          <p:cNvSpPr txBox="1">
            <a:spLocks/>
          </p:cNvSpPr>
          <p:nvPr/>
        </p:nvSpPr>
        <p:spPr>
          <a:xfrm>
            <a:off x="1337558" y="130786"/>
            <a:ext cx="9829800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Manages Records?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48EB480-A488-0541-81F4-CBE82E47672A}"/>
              </a:ext>
            </a:extLst>
          </p:cNvPr>
          <p:cNvCxnSpPr>
            <a:cxnSpLocks/>
          </p:cNvCxnSpPr>
          <p:nvPr/>
        </p:nvCxnSpPr>
        <p:spPr>
          <a:xfrm>
            <a:off x="1337558" y="90365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416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CE05DB-00C4-4496-9953-3C890088DDDD}"/>
              </a:ext>
            </a:extLst>
          </p:cNvPr>
          <p:cNvCxnSpPr>
            <a:cxnSpLocks/>
          </p:cNvCxnSpPr>
          <p:nvPr/>
        </p:nvCxnSpPr>
        <p:spPr>
          <a:xfrm>
            <a:off x="1589" y="3807127"/>
            <a:ext cx="1218882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D56351AC-4DCC-491E-B4E0-D0F2FBF574B9}"/>
              </a:ext>
            </a:extLst>
          </p:cNvPr>
          <p:cNvSpPr/>
          <p:nvPr/>
        </p:nvSpPr>
        <p:spPr>
          <a:xfrm>
            <a:off x="2826743" y="2498831"/>
            <a:ext cx="2632948" cy="1316474"/>
          </a:xfrm>
          <a:custGeom>
            <a:avLst/>
            <a:gdLst>
              <a:gd name="connsiteX0" fmla="*/ 0 w 2632948"/>
              <a:gd name="connsiteY0" fmla="*/ 1316474 h 2632948"/>
              <a:gd name="connsiteX1" fmla="*/ 1316474 w 2632948"/>
              <a:gd name="connsiteY1" fmla="*/ 0 h 2632948"/>
              <a:gd name="connsiteX2" fmla="*/ 2632948 w 2632948"/>
              <a:gd name="connsiteY2" fmla="*/ 1316474 h 2632948"/>
              <a:gd name="connsiteX3" fmla="*/ 1316474 w 2632948"/>
              <a:gd name="connsiteY3" fmla="*/ 2632948 h 2632948"/>
              <a:gd name="connsiteX4" fmla="*/ 0 w 2632948"/>
              <a:gd name="connsiteY4" fmla="*/ 1316474 h 2632948"/>
              <a:gd name="connsiteX0" fmla="*/ 1316474 w 2632948"/>
              <a:gd name="connsiteY0" fmla="*/ 2632948 h 2724388"/>
              <a:gd name="connsiteX1" fmla="*/ 0 w 2632948"/>
              <a:gd name="connsiteY1" fmla="*/ 1316474 h 2724388"/>
              <a:gd name="connsiteX2" fmla="*/ 1316474 w 2632948"/>
              <a:gd name="connsiteY2" fmla="*/ 0 h 2724388"/>
              <a:gd name="connsiteX3" fmla="*/ 2632948 w 2632948"/>
              <a:gd name="connsiteY3" fmla="*/ 1316474 h 2724388"/>
              <a:gd name="connsiteX4" fmla="*/ 1407914 w 2632948"/>
              <a:gd name="connsiteY4" fmla="*/ 2724388 h 2724388"/>
              <a:gd name="connsiteX0" fmla="*/ 1316474 w 2632948"/>
              <a:gd name="connsiteY0" fmla="*/ 2632948 h 2632948"/>
              <a:gd name="connsiteX1" fmla="*/ 0 w 2632948"/>
              <a:gd name="connsiteY1" fmla="*/ 1316474 h 2632948"/>
              <a:gd name="connsiteX2" fmla="*/ 1316474 w 2632948"/>
              <a:gd name="connsiteY2" fmla="*/ 0 h 2632948"/>
              <a:gd name="connsiteX3" fmla="*/ 2632948 w 2632948"/>
              <a:gd name="connsiteY3" fmla="*/ 1316474 h 2632948"/>
              <a:gd name="connsiteX0" fmla="*/ 0 w 2632948"/>
              <a:gd name="connsiteY0" fmla="*/ 1316474 h 1316474"/>
              <a:gd name="connsiteX1" fmla="*/ 1316474 w 2632948"/>
              <a:gd name="connsiteY1" fmla="*/ 0 h 1316474"/>
              <a:gd name="connsiteX2" fmla="*/ 2632948 w 2632948"/>
              <a:gd name="connsiteY2" fmla="*/ 1316474 h 131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2948" h="1316474">
                <a:moveTo>
                  <a:pt x="0" y="1316474"/>
                </a:moveTo>
                <a:cubicBezTo>
                  <a:pt x="0" y="589405"/>
                  <a:pt x="589405" y="0"/>
                  <a:pt x="1316474" y="0"/>
                </a:cubicBezTo>
                <a:cubicBezTo>
                  <a:pt x="2043543" y="0"/>
                  <a:pt x="2632948" y="589405"/>
                  <a:pt x="2632948" y="1316474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AA8ACC-A9F7-4683-B85C-009126779871}"/>
              </a:ext>
            </a:extLst>
          </p:cNvPr>
          <p:cNvSpPr/>
          <p:nvPr/>
        </p:nvSpPr>
        <p:spPr>
          <a:xfrm>
            <a:off x="3153402" y="2825490"/>
            <a:ext cx="1979630" cy="19796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1500" dist="114300" dir="8100000" sx="110000" sy="11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B5CB05-484F-4D01-A421-0457D714A503}"/>
              </a:ext>
            </a:extLst>
          </p:cNvPr>
          <p:cNvSpPr/>
          <p:nvPr/>
        </p:nvSpPr>
        <p:spPr>
          <a:xfrm>
            <a:off x="2744334" y="3731667"/>
            <a:ext cx="164818" cy="164818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0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3D9FC3E-951E-416A-95C5-485DE1C9E6BF}"/>
              </a:ext>
            </a:extLst>
          </p:cNvPr>
          <p:cNvSpPr/>
          <p:nvPr/>
        </p:nvSpPr>
        <p:spPr>
          <a:xfrm>
            <a:off x="5377002" y="3731667"/>
            <a:ext cx="164818" cy="164818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0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3532AD-3F10-4FE0-9065-60B0E26D8EBE}"/>
              </a:ext>
            </a:extLst>
          </p:cNvPr>
          <p:cNvSpPr txBox="1"/>
          <p:nvPr/>
        </p:nvSpPr>
        <p:spPr>
          <a:xfrm>
            <a:off x="3872951" y="3314397"/>
            <a:ext cx="5405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5000" b="1" dirty="0">
                <a:solidFill>
                  <a:schemeClr val="accent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EB18355-77B7-40BA-A9BA-1B729C90A837}"/>
              </a:ext>
            </a:extLst>
          </p:cNvPr>
          <p:cNvSpPr/>
          <p:nvPr/>
        </p:nvSpPr>
        <p:spPr>
          <a:xfrm>
            <a:off x="4050620" y="2405285"/>
            <a:ext cx="164818" cy="164818"/>
          </a:xfrm>
          <a:prstGeom prst="ellipse">
            <a:avLst/>
          </a:prstGeom>
          <a:solidFill>
            <a:schemeClr val="accent3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883A399-82C1-4C09-9649-2B70A39F209F}"/>
              </a:ext>
            </a:extLst>
          </p:cNvPr>
          <p:cNvSpPr/>
          <p:nvPr/>
        </p:nvSpPr>
        <p:spPr>
          <a:xfrm>
            <a:off x="6498484" y="3815305"/>
            <a:ext cx="2632948" cy="1316474"/>
          </a:xfrm>
          <a:custGeom>
            <a:avLst/>
            <a:gdLst>
              <a:gd name="connsiteX0" fmla="*/ 0 w 2632948"/>
              <a:gd name="connsiteY0" fmla="*/ 1316474 h 2632948"/>
              <a:gd name="connsiteX1" fmla="*/ 1316474 w 2632948"/>
              <a:gd name="connsiteY1" fmla="*/ 0 h 2632948"/>
              <a:gd name="connsiteX2" fmla="*/ 2632948 w 2632948"/>
              <a:gd name="connsiteY2" fmla="*/ 1316474 h 2632948"/>
              <a:gd name="connsiteX3" fmla="*/ 1316474 w 2632948"/>
              <a:gd name="connsiteY3" fmla="*/ 2632948 h 2632948"/>
              <a:gd name="connsiteX4" fmla="*/ 0 w 2632948"/>
              <a:gd name="connsiteY4" fmla="*/ 1316474 h 2632948"/>
              <a:gd name="connsiteX0" fmla="*/ 1316474 w 2632948"/>
              <a:gd name="connsiteY0" fmla="*/ 0 h 2632948"/>
              <a:gd name="connsiteX1" fmla="*/ 2632948 w 2632948"/>
              <a:gd name="connsiteY1" fmla="*/ 1316474 h 2632948"/>
              <a:gd name="connsiteX2" fmla="*/ 1316474 w 2632948"/>
              <a:gd name="connsiteY2" fmla="*/ 2632948 h 2632948"/>
              <a:gd name="connsiteX3" fmla="*/ 0 w 2632948"/>
              <a:gd name="connsiteY3" fmla="*/ 1316474 h 2632948"/>
              <a:gd name="connsiteX4" fmla="*/ 1407914 w 2632948"/>
              <a:gd name="connsiteY4" fmla="*/ 91440 h 2632948"/>
              <a:gd name="connsiteX0" fmla="*/ 1316474 w 2632948"/>
              <a:gd name="connsiteY0" fmla="*/ 0 h 2632948"/>
              <a:gd name="connsiteX1" fmla="*/ 2632948 w 2632948"/>
              <a:gd name="connsiteY1" fmla="*/ 1316474 h 2632948"/>
              <a:gd name="connsiteX2" fmla="*/ 1316474 w 2632948"/>
              <a:gd name="connsiteY2" fmla="*/ 2632948 h 2632948"/>
              <a:gd name="connsiteX3" fmla="*/ 0 w 2632948"/>
              <a:gd name="connsiteY3" fmla="*/ 1316474 h 2632948"/>
              <a:gd name="connsiteX0" fmla="*/ 2632948 w 2632948"/>
              <a:gd name="connsiteY0" fmla="*/ 0 h 1316474"/>
              <a:gd name="connsiteX1" fmla="*/ 1316474 w 2632948"/>
              <a:gd name="connsiteY1" fmla="*/ 1316474 h 1316474"/>
              <a:gd name="connsiteX2" fmla="*/ 0 w 2632948"/>
              <a:gd name="connsiteY2" fmla="*/ 0 h 131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2948" h="1316474">
                <a:moveTo>
                  <a:pt x="2632948" y="0"/>
                </a:moveTo>
                <a:cubicBezTo>
                  <a:pt x="2632948" y="727069"/>
                  <a:pt x="2043543" y="1316474"/>
                  <a:pt x="1316474" y="1316474"/>
                </a:cubicBezTo>
                <a:cubicBezTo>
                  <a:pt x="589405" y="1316474"/>
                  <a:pt x="0" y="727069"/>
                  <a:pt x="0" y="0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6F7FA0-D050-401F-9C64-8F5E0D5F0314}"/>
              </a:ext>
            </a:extLst>
          </p:cNvPr>
          <p:cNvSpPr/>
          <p:nvPr/>
        </p:nvSpPr>
        <p:spPr>
          <a:xfrm>
            <a:off x="6825143" y="2825490"/>
            <a:ext cx="1979630" cy="197963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71500" dist="114300" dir="8100000" sx="110000" sy="11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8A8B499-1B0B-4AAF-983B-3CF802D1174A}"/>
              </a:ext>
            </a:extLst>
          </p:cNvPr>
          <p:cNvSpPr/>
          <p:nvPr/>
        </p:nvSpPr>
        <p:spPr>
          <a:xfrm>
            <a:off x="6401934" y="3731667"/>
            <a:ext cx="164818" cy="164818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0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B29CBF-D844-42A8-A914-DF4A7A4FF96F}"/>
              </a:ext>
            </a:extLst>
          </p:cNvPr>
          <p:cNvSpPr/>
          <p:nvPr/>
        </p:nvSpPr>
        <p:spPr>
          <a:xfrm>
            <a:off x="9064747" y="3731667"/>
            <a:ext cx="164818" cy="164818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0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322D81-175F-44AD-9E62-959FF8D230CF}"/>
              </a:ext>
            </a:extLst>
          </p:cNvPr>
          <p:cNvSpPr txBox="1"/>
          <p:nvPr/>
        </p:nvSpPr>
        <p:spPr>
          <a:xfrm>
            <a:off x="7565967" y="3316410"/>
            <a:ext cx="5405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5000" b="1" dirty="0">
                <a:solidFill>
                  <a:schemeClr val="accent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9BDEABD-0820-49E9-B25C-6931F25B5460}"/>
              </a:ext>
            </a:extLst>
          </p:cNvPr>
          <p:cNvSpPr/>
          <p:nvPr/>
        </p:nvSpPr>
        <p:spPr>
          <a:xfrm>
            <a:off x="7732549" y="5037954"/>
            <a:ext cx="164818" cy="164818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27E995C-DB47-410F-A07E-1BFB6D148AB5}"/>
              </a:ext>
            </a:extLst>
          </p:cNvPr>
          <p:cNvSpPr/>
          <p:nvPr/>
        </p:nvSpPr>
        <p:spPr>
          <a:xfrm>
            <a:off x="5410868" y="5338789"/>
            <a:ext cx="4824354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Office of the General Counsel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Custodian of Public Records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2FEEB9F-03C6-4588-AB8F-EBE4E5C3077B}"/>
              </a:ext>
            </a:extLst>
          </p:cNvPr>
          <p:cNvSpPr/>
          <p:nvPr/>
        </p:nvSpPr>
        <p:spPr>
          <a:xfrm>
            <a:off x="1997934" y="1706198"/>
            <a:ext cx="4270189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Records Management Advisory Board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4801A8DB-9FBA-C240-83B5-10C7460D9725}"/>
              </a:ext>
            </a:extLst>
          </p:cNvPr>
          <p:cNvSpPr txBox="1">
            <a:spLocks/>
          </p:cNvSpPr>
          <p:nvPr/>
        </p:nvSpPr>
        <p:spPr>
          <a:xfrm>
            <a:off x="1337558" y="130786"/>
            <a:ext cx="9829800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Manages Records?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48EB480-A488-0541-81F4-CBE82E47672A}"/>
              </a:ext>
            </a:extLst>
          </p:cNvPr>
          <p:cNvCxnSpPr>
            <a:cxnSpLocks/>
          </p:cNvCxnSpPr>
          <p:nvPr/>
        </p:nvCxnSpPr>
        <p:spPr>
          <a:xfrm>
            <a:off x="1337558" y="90365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970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F68F7-0C17-4E09-AE71-34A52EBF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B12A2-C828-4863-9AE1-64BB10C16A26}" type="slidenum">
              <a:rPr lang="en-US" smtClean="0"/>
              <a:t>33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3196" y="1554710"/>
            <a:ext cx="10261881" cy="26640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latin typeface="Helvetica" pitchFamily="2" charset="0"/>
              </a:rPr>
              <a:t>Carmen Jarquin, </a:t>
            </a:r>
            <a:r>
              <a:rPr lang="en-US" sz="4000" b="1" i="1" dirty="0">
                <a:latin typeface="Helvetica" pitchFamily="2" charset="0"/>
              </a:rPr>
              <a:t>RMLO</a:t>
            </a:r>
          </a:p>
          <a:p>
            <a:pPr marL="342900" lvl="1" indent="0">
              <a:buNone/>
            </a:pPr>
            <a:endParaRPr lang="en-US" sz="4000" dirty="0">
              <a:latin typeface="Helvetica" pitchFamily="2" charset="0"/>
            </a:endParaRPr>
          </a:p>
          <a:p>
            <a:pPr lvl="1">
              <a:buClr>
                <a:srgbClr val="FFC000"/>
              </a:buClr>
              <a:buFont typeface="Wingdings" panose="05000000000000000000" pitchFamily="2" charset="2"/>
              <a:buChar char="ª"/>
            </a:pPr>
            <a:r>
              <a:rPr lang="en-US" sz="4200" dirty="0">
                <a:latin typeface="Helvetica" pitchFamily="2" charset="0"/>
              </a:rPr>
              <a:t> </a:t>
            </a:r>
            <a:r>
              <a:rPr lang="en-US" sz="4200" dirty="0" err="1">
                <a:latin typeface="Helvetica" pitchFamily="2" charset="0"/>
              </a:rPr>
              <a:t>RMLO@ucf.edu</a:t>
            </a:r>
            <a:r>
              <a:rPr lang="en-US" sz="4200" dirty="0">
                <a:latin typeface="Helvetica" pitchFamily="2" charset="0"/>
              </a:rPr>
              <a:t>   </a:t>
            </a:r>
          </a:p>
          <a:p>
            <a:pPr lvl="1">
              <a:buClr>
                <a:srgbClr val="FFC000"/>
              </a:buClr>
              <a:buFont typeface="Wingdings" panose="05000000000000000000" pitchFamily="2" charset="2"/>
              <a:buChar char="ª"/>
            </a:pPr>
            <a:r>
              <a:rPr lang="en-US" sz="4200" dirty="0">
                <a:latin typeface="Helvetica" pitchFamily="2" charset="0"/>
                <a:sym typeface="Wingdings" panose="05000000000000000000" pitchFamily="2" charset="2"/>
              </a:rPr>
              <a:t> </a:t>
            </a:r>
            <a:r>
              <a:rPr lang="en-US" sz="4200" dirty="0">
                <a:latin typeface="Helvetica" pitchFamily="2" charset="0"/>
              </a:rPr>
              <a:t>407.823.2351</a:t>
            </a:r>
          </a:p>
          <a:p>
            <a:pPr lvl="1">
              <a:buClr>
                <a:srgbClr val="FFC000"/>
              </a:buClr>
              <a:buFont typeface="Wingdings" panose="05000000000000000000" pitchFamily="2" charset="2"/>
              <a:buChar char="ª"/>
            </a:pPr>
            <a:r>
              <a:rPr lang="en-US" sz="4200" dirty="0">
                <a:latin typeface="Helvetica" pitchFamily="2" charset="0"/>
              </a:rPr>
              <a:t> </a:t>
            </a:r>
            <a:r>
              <a:rPr lang="en-US" sz="4200" dirty="0" err="1">
                <a:latin typeface="Helvetica" pitchFamily="2" charset="0"/>
              </a:rPr>
              <a:t>admfin.ucf.edu</a:t>
            </a:r>
            <a:r>
              <a:rPr lang="en-US" sz="4200" dirty="0">
                <a:latin typeface="Helvetica" pitchFamily="2" charset="0"/>
              </a:rPr>
              <a:t>/records-management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6982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4"/>
                </a:solidFill>
                <a:latin typeface="Monotype Corsiva" panose="03010101010201010101" pitchFamily="66" charset="0"/>
              </a:rPr>
              <a:t>We are here to help.</a:t>
            </a:r>
          </a:p>
        </p:txBody>
      </p:sp>
    </p:spTree>
    <p:extLst>
      <p:ext uri="{BB962C8B-B14F-4D97-AF65-F5344CB8AC3E}">
        <p14:creationId xmlns:p14="http://schemas.microsoft.com/office/powerpoint/2010/main" val="256205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Image result for ucf">
            <a:extLst>
              <a:ext uri="{FF2B5EF4-FFF2-40B4-BE49-F238E27FC236}">
                <a16:creationId xmlns:a16="http://schemas.microsoft.com/office/drawing/2014/main" id="{4BA7A859-0F64-45A3-B3A6-80DBCCEC8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7" b="96746" l="2667" r="95733">
                        <a14:foregroundMark x1="6667" y1="44083" x2="8267" y2="48817"/>
                        <a14:foregroundMark x1="2667" y1="47929" x2="4533" y2="43491"/>
                        <a14:foregroundMark x1="18667" y1="89645" x2="25067" y2="96450"/>
                        <a14:foregroundMark x1="25067" y1="96450" x2="37333" y2="97633"/>
                        <a14:foregroundMark x1="37333" y1="97633" x2="46400" y2="97041"/>
                        <a14:foregroundMark x1="46400" y1="97041" x2="36800" y2="89941"/>
                        <a14:foregroundMark x1="36800" y1="89941" x2="25333" y2="87870"/>
                        <a14:foregroundMark x1="45333" y1="66568" x2="53600" y2="95562"/>
                        <a14:foregroundMark x1="53600" y1="95562" x2="53600" y2="95562"/>
                        <a14:foregroundMark x1="25333" y1="7692" x2="34133" y2="6805"/>
                        <a14:foregroundMark x1="34133" y1="6805" x2="34667" y2="7692"/>
                        <a14:foregroundMark x1="32267" y1="2959" x2="25867" y2="2367"/>
                        <a14:foregroundMark x1="90933" y1="18343" x2="95733" y2="17456"/>
                        <a14:backgroundMark x1="9867" y1="5325" x2="8267" y2="17751"/>
                        <a14:backgroundMark x1="8267" y1="17751" x2="3467" y2="2071"/>
                        <a14:backgroundMark x1="50933" y1="6509" x2="60533" y2="13314"/>
                        <a14:backgroundMark x1="60533" y1="13314" x2="69333" y2="13609"/>
                        <a14:backgroundMark x1="69333" y1="13609" x2="63200" y2="6509"/>
                        <a14:backgroundMark x1="63200" y1="6509" x2="55467" y2="9467"/>
                        <a14:backgroundMark x1="85067" y1="49704" x2="70400" y2="55030"/>
                        <a14:backgroundMark x1="70400" y1="55030" x2="62667" y2="64793"/>
                        <a14:backgroundMark x1="62667" y1="64793" x2="64800" y2="77515"/>
                        <a14:backgroundMark x1="64800" y1="77515" x2="75200" y2="83728"/>
                        <a14:backgroundMark x1="75200" y1="83728" x2="84533" y2="82249"/>
                        <a14:backgroundMark x1="84533" y1="82249" x2="88267" y2="69822"/>
                        <a14:backgroundMark x1="88267" y1="69822" x2="87467" y2="68639"/>
                        <a14:backgroundMark x1="4800" y1="61538" x2="0" y2="81361"/>
                        <a14:backgroundMark x1="15467" y1="4438" x2="8000" y2="26923"/>
                        <a14:backgroundMark x1="8000" y1="26923" x2="7467" y2="2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99" y="1985466"/>
            <a:ext cx="5405917" cy="487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26CCCBB-80DF-456B-A6E4-494CC280A39A}"/>
              </a:ext>
            </a:extLst>
          </p:cNvPr>
          <p:cNvSpPr/>
          <p:nvPr/>
        </p:nvSpPr>
        <p:spPr>
          <a:xfrm>
            <a:off x="4157881" y="2790517"/>
            <a:ext cx="67288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b="1" dirty="0">
                <a:latin typeface="Helvetica" pitchFamily="2" charset="0"/>
              </a:rPr>
              <a:t>We are!</a:t>
            </a:r>
          </a:p>
        </p:txBody>
      </p:sp>
    </p:spTree>
    <p:extLst>
      <p:ext uri="{BB962C8B-B14F-4D97-AF65-F5344CB8AC3E}">
        <p14:creationId xmlns:p14="http://schemas.microsoft.com/office/powerpoint/2010/main" val="809223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autoRev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85144324">
            <a:extLst>
              <a:ext uri="{FF2B5EF4-FFF2-40B4-BE49-F238E27FC236}">
                <a16:creationId xmlns:a16="http://schemas.microsoft.com/office/drawing/2014/main" id="{4C0E97DC-C13F-4241-B381-2BCA11683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1" r="8327" b="6756"/>
          <a:stretch/>
        </p:blipFill>
        <p:spPr bwMode="auto">
          <a:xfrm>
            <a:off x="-744111" y="12363"/>
            <a:ext cx="1699708" cy="684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3E917-3AF4-4BBA-98F5-65BC90AB2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9997" y="1192464"/>
            <a:ext cx="9947462" cy="545431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Legal Requirements</a:t>
            </a:r>
          </a:p>
          <a:p>
            <a:pPr marL="0" indent="0">
              <a:lnSpc>
                <a:spcPct val="110000"/>
              </a:lnSpc>
              <a:spcBef>
                <a:spcPts val="100"/>
              </a:spcBef>
              <a:buClr>
                <a:schemeClr val="accent2"/>
              </a:buClr>
              <a:buSzPct val="100000"/>
              <a:buNone/>
            </a:pP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10000"/>
              </a:lnSpc>
              <a:spcBef>
                <a:spcPts val="100"/>
              </a:spcBef>
              <a:buClr>
                <a:schemeClr val="accent2"/>
              </a:buClr>
              <a:buSzPct val="100000"/>
              <a:buNone/>
            </a:pP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10000"/>
              </a:lnSpc>
              <a:spcBef>
                <a:spcPts val="100"/>
              </a:spcBef>
              <a:buClr>
                <a:schemeClr val="accent2"/>
              </a:buClr>
              <a:buSzPct val="100000"/>
              <a:buNone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Florida Statutes</a:t>
            </a:r>
          </a:p>
          <a:p>
            <a:pPr marL="0" indent="0">
              <a:lnSpc>
                <a:spcPct val="110000"/>
              </a:lnSpc>
              <a:spcBef>
                <a:spcPts val="100"/>
              </a:spcBef>
              <a:buClr>
                <a:schemeClr val="accent2"/>
              </a:buClr>
              <a:buSzPct val="100000"/>
              <a:buNone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Title X Chapter 119 Public Records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is the policy of this state that all state, county, and municipal records are open for personal inspection and copying by any person. Providing access to public records is a duty of each agency.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SzPct val="100000"/>
              <a:buNone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chemeClr val="accent2"/>
              </a:buClr>
              <a:buSzPct val="100000"/>
              <a:buNone/>
            </a:pPr>
            <a: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also: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chemeClr val="accent2"/>
              </a:buClr>
              <a:buSzPct val="100000"/>
              <a:buNone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Florida Statutes, Title XIX Chapter 286.011, </a:t>
            </a:r>
            <a: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governing public meetings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chemeClr val="accent2"/>
              </a:buClr>
              <a:buSzPct val="100000"/>
              <a:buNone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Florida Constitution, Article 1, Section 24, </a:t>
            </a:r>
            <a: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Public Records and Meetings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9D7B77D-3C39-A546-BC58-8B7023E2A3F3}"/>
              </a:ext>
            </a:extLst>
          </p:cNvPr>
          <p:cNvSpPr txBox="1">
            <a:spLocks/>
          </p:cNvSpPr>
          <p:nvPr/>
        </p:nvSpPr>
        <p:spPr>
          <a:xfrm>
            <a:off x="1095522" y="130786"/>
            <a:ext cx="9915378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Why is Records Management Important?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30F0A4-BEF1-7D40-BFCA-F43E4E4FEAA2}"/>
              </a:ext>
            </a:extLst>
          </p:cNvPr>
          <p:cNvCxnSpPr>
            <a:cxnSpLocks/>
          </p:cNvCxnSpPr>
          <p:nvPr/>
        </p:nvCxnSpPr>
        <p:spPr>
          <a:xfrm>
            <a:off x="1138311" y="90365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>
            <a:extLst>
              <a:ext uri="{FF2B5EF4-FFF2-40B4-BE49-F238E27FC236}">
                <a16:creationId xmlns:a16="http://schemas.microsoft.com/office/drawing/2014/main" id="{E7953A12-12B6-184F-9B21-C48236DB4D56}"/>
              </a:ext>
            </a:extLst>
          </p:cNvPr>
          <p:cNvSpPr>
            <a:spLocks noChangeAspect="1"/>
          </p:cNvSpPr>
          <p:nvPr/>
        </p:nvSpPr>
        <p:spPr>
          <a:xfrm>
            <a:off x="955597" y="1128263"/>
            <a:ext cx="914400" cy="868279"/>
          </a:xfrm>
          <a:custGeom>
            <a:avLst/>
            <a:gdLst>
              <a:gd name="connsiteX0" fmla="*/ 0 w 3162300"/>
              <a:gd name="connsiteY0" fmla="*/ 1892300 h 2908300"/>
              <a:gd name="connsiteX1" fmla="*/ 723900 w 3162300"/>
              <a:gd name="connsiteY1" fmla="*/ 2908300 h 2908300"/>
              <a:gd name="connsiteX2" fmla="*/ 1231900 w 3162300"/>
              <a:gd name="connsiteY2" fmla="*/ 2590800 h 2908300"/>
              <a:gd name="connsiteX3" fmla="*/ 3162300 w 3162300"/>
              <a:gd name="connsiteY3" fmla="*/ 101600 h 2908300"/>
              <a:gd name="connsiteX4" fmla="*/ 2984500 w 3162300"/>
              <a:gd name="connsiteY4" fmla="*/ 0 h 2908300"/>
              <a:gd name="connsiteX5" fmla="*/ 977900 w 3162300"/>
              <a:gd name="connsiteY5" fmla="*/ 2159000 h 2908300"/>
              <a:gd name="connsiteX6" fmla="*/ 0 w 3162300"/>
              <a:gd name="connsiteY6" fmla="*/ 18923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08300"/>
              <a:gd name="connsiteX1" fmla="*/ 704850 w 3143250"/>
              <a:gd name="connsiteY1" fmla="*/ 2908300 h 2908300"/>
              <a:gd name="connsiteX2" fmla="*/ 1212850 w 3143250"/>
              <a:gd name="connsiteY2" fmla="*/ 2590800 h 2908300"/>
              <a:gd name="connsiteX3" fmla="*/ 3143250 w 3143250"/>
              <a:gd name="connsiteY3" fmla="*/ 101600 h 2908300"/>
              <a:gd name="connsiteX4" fmla="*/ 2965450 w 3143250"/>
              <a:gd name="connsiteY4" fmla="*/ 0 h 2908300"/>
              <a:gd name="connsiteX5" fmla="*/ 958850 w 3143250"/>
              <a:gd name="connsiteY5" fmla="*/ 2159000 h 2908300"/>
              <a:gd name="connsiteX6" fmla="*/ 0 w 3143250"/>
              <a:gd name="connsiteY6" fmla="*/ 1841500 h 2908300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41500 h 2936875"/>
              <a:gd name="connsiteX1" fmla="*/ 774700 w 3143250"/>
              <a:gd name="connsiteY1" fmla="*/ 2936875 h 2936875"/>
              <a:gd name="connsiteX2" fmla="*/ 1212850 w 3143250"/>
              <a:gd name="connsiteY2" fmla="*/ 2590800 h 2936875"/>
              <a:gd name="connsiteX3" fmla="*/ 3143250 w 3143250"/>
              <a:gd name="connsiteY3" fmla="*/ 101600 h 2936875"/>
              <a:gd name="connsiteX4" fmla="*/ 2965450 w 3143250"/>
              <a:gd name="connsiteY4" fmla="*/ 0 h 2936875"/>
              <a:gd name="connsiteX5" fmla="*/ 958850 w 3143250"/>
              <a:gd name="connsiteY5" fmla="*/ 2159000 h 2936875"/>
              <a:gd name="connsiteX6" fmla="*/ 0 w 3143250"/>
              <a:gd name="connsiteY6" fmla="*/ 1841500 h 2936875"/>
              <a:gd name="connsiteX0" fmla="*/ 0 w 3143250"/>
              <a:gd name="connsiteY0" fmla="*/ 1873250 h 2968625"/>
              <a:gd name="connsiteX1" fmla="*/ 774700 w 3143250"/>
              <a:gd name="connsiteY1" fmla="*/ 2968625 h 2968625"/>
              <a:gd name="connsiteX2" fmla="*/ 1212850 w 3143250"/>
              <a:gd name="connsiteY2" fmla="*/ 2622550 h 2968625"/>
              <a:gd name="connsiteX3" fmla="*/ 3143250 w 3143250"/>
              <a:gd name="connsiteY3" fmla="*/ 133350 h 2968625"/>
              <a:gd name="connsiteX4" fmla="*/ 2987675 w 3143250"/>
              <a:gd name="connsiteY4" fmla="*/ 0 h 2968625"/>
              <a:gd name="connsiteX5" fmla="*/ 958850 w 3143250"/>
              <a:gd name="connsiteY5" fmla="*/ 2190750 h 2968625"/>
              <a:gd name="connsiteX6" fmla="*/ 0 w 3143250"/>
              <a:gd name="connsiteY6" fmla="*/ 1873250 h 2968625"/>
              <a:gd name="connsiteX0" fmla="*/ 0 w 3143250"/>
              <a:gd name="connsiteY0" fmla="*/ 1873250 h 2968625"/>
              <a:gd name="connsiteX1" fmla="*/ 774700 w 3143250"/>
              <a:gd name="connsiteY1" fmla="*/ 2968625 h 2968625"/>
              <a:gd name="connsiteX2" fmla="*/ 1212850 w 3143250"/>
              <a:gd name="connsiteY2" fmla="*/ 2622550 h 2968625"/>
              <a:gd name="connsiteX3" fmla="*/ 3143250 w 3143250"/>
              <a:gd name="connsiteY3" fmla="*/ 133350 h 2968625"/>
              <a:gd name="connsiteX4" fmla="*/ 2987675 w 3143250"/>
              <a:gd name="connsiteY4" fmla="*/ 0 h 2968625"/>
              <a:gd name="connsiteX5" fmla="*/ 958850 w 3143250"/>
              <a:gd name="connsiteY5" fmla="*/ 2190750 h 2968625"/>
              <a:gd name="connsiteX6" fmla="*/ 0 w 3143250"/>
              <a:gd name="connsiteY6" fmla="*/ 1873250 h 2968625"/>
              <a:gd name="connsiteX0" fmla="*/ 0 w 3143250"/>
              <a:gd name="connsiteY0" fmla="*/ 1884215 h 2979590"/>
              <a:gd name="connsiteX1" fmla="*/ 774700 w 3143250"/>
              <a:gd name="connsiteY1" fmla="*/ 2979590 h 2979590"/>
              <a:gd name="connsiteX2" fmla="*/ 1212850 w 3143250"/>
              <a:gd name="connsiteY2" fmla="*/ 2633515 h 2979590"/>
              <a:gd name="connsiteX3" fmla="*/ 3143250 w 3143250"/>
              <a:gd name="connsiteY3" fmla="*/ 144315 h 2979590"/>
              <a:gd name="connsiteX4" fmla="*/ 2987675 w 3143250"/>
              <a:gd name="connsiteY4" fmla="*/ 10965 h 2979590"/>
              <a:gd name="connsiteX5" fmla="*/ 958850 w 3143250"/>
              <a:gd name="connsiteY5" fmla="*/ 2201715 h 2979590"/>
              <a:gd name="connsiteX6" fmla="*/ 0 w 3143250"/>
              <a:gd name="connsiteY6" fmla="*/ 1884215 h 2979590"/>
              <a:gd name="connsiteX0" fmla="*/ 0 w 3108325"/>
              <a:gd name="connsiteY0" fmla="*/ 1885274 h 2980649"/>
              <a:gd name="connsiteX1" fmla="*/ 774700 w 3108325"/>
              <a:gd name="connsiteY1" fmla="*/ 2980649 h 2980649"/>
              <a:gd name="connsiteX2" fmla="*/ 1212850 w 3108325"/>
              <a:gd name="connsiteY2" fmla="*/ 2634574 h 2980649"/>
              <a:gd name="connsiteX3" fmla="*/ 3108325 w 3108325"/>
              <a:gd name="connsiteY3" fmla="*/ 129499 h 2980649"/>
              <a:gd name="connsiteX4" fmla="*/ 2987675 w 3108325"/>
              <a:gd name="connsiteY4" fmla="*/ 12024 h 2980649"/>
              <a:gd name="connsiteX5" fmla="*/ 958850 w 3108325"/>
              <a:gd name="connsiteY5" fmla="*/ 2202774 h 2980649"/>
              <a:gd name="connsiteX6" fmla="*/ 0 w 3108325"/>
              <a:gd name="connsiteY6" fmla="*/ 1885274 h 2980649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8677"/>
              <a:gd name="connsiteY0" fmla="*/ 1886986 h 2982361"/>
              <a:gd name="connsiteX1" fmla="*/ 774700 w 3108677"/>
              <a:gd name="connsiteY1" fmla="*/ 2982361 h 2982361"/>
              <a:gd name="connsiteX2" fmla="*/ 1212850 w 3108677"/>
              <a:gd name="connsiteY2" fmla="*/ 2636286 h 2982361"/>
              <a:gd name="connsiteX3" fmla="*/ 3108325 w 3108677"/>
              <a:gd name="connsiteY3" fmla="*/ 131211 h 2982361"/>
              <a:gd name="connsiteX4" fmla="*/ 2987675 w 3108677"/>
              <a:gd name="connsiteY4" fmla="*/ 13736 h 2982361"/>
              <a:gd name="connsiteX5" fmla="*/ 958850 w 3108677"/>
              <a:gd name="connsiteY5" fmla="*/ 2204486 h 2982361"/>
              <a:gd name="connsiteX6" fmla="*/ 0 w 3108677"/>
              <a:gd name="connsiteY6" fmla="*/ 1886986 h 2982361"/>
              <a:gd name="connsiteX0" fmla="*/ 0 w 3109023"/>
              <a:gd name="connsiteY0" fmla="*/ 1873250 h 2968625"/>
              <a:gd name="connsiteX1" fmla="*/ 774700 w 3109023"/>
              <a:gd name="connsiteY1" fmla="*/ 2968625 h 2968625"/>
              <a:gd name="connsiteX2" fmla="*/ 1212850 w 3109023"/>
              <a:gd name="connsiteY2" fmla="*/ 2622550 h 2968625"/>
              <a:gd name="connsiteX3" fmla="*/ 3108325 w 3109023"/>
              <a:gd name="connsiteY3" fmla="*/ 117475 h 2968625"/>
              <a:gd name="connsiteX4" fmla="*/ 2987675 w 3109023"/>
              <a:gd name="connsiteY4" fmla="*/ 0 h 2968625"/>
              <a:gd name="connsiteX5" fmla="*/ 958850 w 3109023"/>
              <a:gd name="connsiteY5" fmla="*/ 2190750 h 2968625"/>
              <a:gd name="connsiteX6" fmla="*/ 0 w 3109023"/>
              <a:gd name="connsiteY6" fmla="*/ 1873250 h 2968625"/>
              <a:gd name="connsiteX0" fmla="*/ 0 w 3126311"/>
              <a:gd name="connsiteY0" fmla="*/ 1873250 h 2968625"/>
              <a:gd name="connsiteX1" fmla="*/ 774700 w 3126311"/>
              <a:gd name="connsiteY1" fmla="*/ 2968625 h 2968625"/>
              <a:gd name="connsiteX2" fmla="*/ 1212850 w 3126311"/>
              <a:gd name="connsiteY2" fmla="*/ 2622550 h 2968625"/>
              <a:gd name="connsiteX3" fmla="*/ 3108325 w 3126311"/>
              <a:gd name="connsiteY3" fmla="*/ 117475 h 2968625"/>
              <a:gd name="connsiteX4" fmla="*/ 2987675 w 3126311"/>
              <a:gd name="connsiteY4" fmla="*/ 0 h 2968625"/>
              <a:gd name="connsiteX5" fmla="*/ 958850 w 3126311"/>
              <a:gd name="connsiteY5" fmla="*/ 2190750 h 2968625"/>
              <a:gd name="connsiteX6" fmla="*/ 0 w 3126311"/>
              <a:gd name="connsiteY6" fmla="*/ 1873250 h 296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26311" h="2968625">
                <a:moveTo>
                  <a:pt x="0" y="1873250"/>
                </a:moveTo>
                <a:cubicBezTo>
                  <a:pt x="407458" y="2012950"/>
                  <a:pt x="646642" y="2562225"/>
                  <a:pt x="774700" y="2968625"/>
                </a:cubicBezTo>
                <a:lnTo>
                  <a:pt x="1212850" y="2622550"/>
                </a:lnTo>
                <a:cubicBezTo>
                  <a:pt x="1577975" y="1917700"/>
                  <a:pt x="2155825" y="898525"/>
                  <a:pt x="3108325" y="117475"/>
                </a:cubicBezTo>
                <a:cubicBezTo>
                  <a:pt x="3161242" y="82550"/>
                  <a:pt x="3090333" y="22225"/>
                  <a:pt x="2987675" y="0"/>
                </a:cubicBezTo>
                <a:cubicBezTo>
                  <a:pt x="2302933" y="452967"/>
                  <a:pt x="1389592" y="1328208"/>
                  <a:pt x="958850" y="2190750"/>
                </a:cubicBezTo>
                <a:cubicBezTo>
                  <a:pt x="797983" y="1983317"/>
                  <a:pt x="745067" y="1096433"/>
                  <a:pt x="0" y="187325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00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09D7B77D-3C39-A546-BC58-8B7023E2A3F3}"/>
              </a:ext>
            </a:extLst>
          </p:cNvPr>
          <p:cNvSpPr txBox="1">
            <a:spLocks/>
          </p:cNvSpPr>
          <p:nvPr/>
        </p:nvSpPr>
        <p:spPr>
          <a:xfrm>
            <a:off x="1095522" y="130786"/>
            <a:ext cx="9915378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Why is Records Management Important?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30F0A4-BEF1-7D40-BFCA-F43E4E4FEAA2}"/>
              </a:ext>
            </a:extLst>
          </p:cNvPr>
          <p:cNvCxnSpPr>
            <a:cxnSpLocks/>
          </p:cNvCxnSpPr>
          <p:nvPr/>
        </p:nvCxnSpPr>
        <p:spPr>
          <a:xfrm>
            <a:off x="1138311" y="90365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68FBB7C-AD3F-0C49-A379-585F3AB79AF5}"/>
              </a:ext>
            </a:extLst>
          </p:cNvPr>
          <p:cNvCxnSpPr>
            <a:cxnSpLocks/>
          </p:cNvCxnSpPr>
          <p:nvPr/>
        </p:nvCxnSpPr>
        <p:spPr>
          <a:xfrm>
            <a:off x="4428230" y="1958732"/>
            <a:ext cx="0" cy="28822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79B7BD85-F1DE-D242-B548-9CE4719D432B}"/>
              </a:ext>
            </a:extLst>
          </p:cNvPr>
          <p:cNvSpPr/>
          <p:nvPr/>
        </p:nvSpPr>
        <p:spPr>
          <a:xfrm>
            <a:off x="4149745" y="2043008"/>
            <a:ext cx="573741" cy="573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BB5069-151C-F643-841D-FC196349584E}"/>
              </a:ext>
            </a:extLst>
          </p:cNvPr>
          <p:cNvSpPr txBox="1"/>
          <p:nvPr/>
        </p:nvSpPr>
        <p:spPr>
          <a:xfrm flipH="1">
            <a:off x="5201567" y="2068268"/>
            <a:ext cx="67716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Understanding the life cycle of our records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0D57152-83F0-414A-9DF5-6DAA2D9E2E88}"/>
              </a:ext>
            </a:extLst>
          </p:cNvPr>
          <p:cNvSpPr/>
          <p:nvPr/>
        </p:nvSpPr>
        <p:spPr>
          <a:xfrm>
            <a:off x="4149745" y="2757852"/>
            <a:ext cx="573741" cy="57374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A1AF917-C55F-B340-89F0-D911A72431A9}"/>
              </a:ext>
            </a:extLst>
          </p:cNvPr>
          <p:cNvSpPr/>
          <p:nvPr/>
        </p:nvSpPr>
        <p:spPr>
          <a:xfrm>
            <a:off x="4149745" y="3472696"/>
            <a:ext cx="573741" cy="57374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10B1E5F-CF6E-E749-A4E6-2AE6A518F7C9}"/>
              </a:ext>
            </a:extLst>
          </p:cNvPr>
          <p:cNvSpPr/>
          <p:nvPr/>
        </p:nvSpPr>
        <p:spPr>
          <a:xfrm>
            <a:off x="4149745" y="4187540"/>
            <a:ext cx="573741" cy="57374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4C7173B-6DF1-2145-9BA3-1289EFA700A3}"/>
              </a:ext>
            </a:extLst>
          </p:cNvPr>
          <p:cNvGrpSpPr/>
          <p:nvPr/>
        </p:nvGrpSpPr>
        <p:grpSpPr>
          <a:xfrm>
            <a:off x="1539668" y="1545593"/>
            <a:ext cx="1711584" cy="3755548"/>
            <a:chOff x="5235415" y="902979"/>
            <a:chExt cx="1711584" cy="375554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2825B15-A839-3A42-900C-38F525492B07}"/>
                </a:ext>
              </a:extLst>
            </p:cNvPr>
            <p:cNvSpPr/>
            <p:nvPr/>
          </p:nvSpPr>
          <p:spPr>
            <a:xfrm>
              <a:off x="5235415" y="2958571"/>
              <a:ext cx="1699958" cy="16999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scene3d>
              <a:camera prst="isometricOffAxis2Top">
                <a:rot lat="19200000" lon="2820000" rev="18000000"/>
              </a:camera>
              <a:lightRig rig="soft" dir="t"/>
            </a:scene3d>
            <a:sp3d>
              <a:bevelT w="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5F7863E-1891-924C-AF9E-7383A63954E7}"/>
                </a:ext>
              </a:extLst>
            </p:cNvPr>
            <p:cNvSpPr/>
            <p:nvPr/>
          </p:nvSpPr>
          <p:spPr>
            <a:xfrm>
              <a:off x="5235415" y="2262246"/>
              <a:ext cx="1699958" cy="169995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scene3d>
              <a:camera prst="isometricOffAxis2Top">
                <a:rot lat="19200000" lon="2820000" rev="18000000"/>
              </a:camera>
              <a:lightRig rig="soft" dir="t"/>
            </a:scene3d>
            <a:sp3d>
              <a:bevelT w="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D46C587-00C6-3644-8B63-4C16F8D0763B}"/>
                </a:ext>
              </a:extLst>
            </p:cNvPr>
            <p:cNvSpPr/>
            <p:nvPr/>
          </p:nvSpPr>
          <p:spPr>
            <a:xfrm>
              <a:off x="5235415" y="1577315"/>
              <a:ext cx="1699958" cy="16999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scene3d>
              <a:camera prst="isometricOffAxis2Top">
                <a:rot lat="19200000" lon="2820000" rev="18000000"/>
              </a:camera>
              <a:lightRig rig="soft" dir="t"/>
            </a:scene3d>
            <a:sp3d>
              <a:bevelT w="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5DB477E-A32E-D44D-BED7-CB09C28E4812}"/>
                </a:ext>
              </a:extLst>
            </p:cNvPr>
            <p:cNvSpPr/>
            <p:nvPr/>
          </p:nvSpPr>
          <p:spPr>
            <a:xfrm>
              <a:off x="5247041" y="902979"/>
              <a:ext cx="1699958" cy="16999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scene3d>
              <a:camera prst="isometricOffAxis2Top">
                <a:rot lat="19200000" lon="2820000" rev="18000000"/>
              </a:camera>
              <a:lightRig rig="soft" dir="t"/>
            </a:scene3d>
            <a:sp3d>
              <a:bevelT w="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1517A23-A318-7F4C-8F7F-C3A73CC430DB}"/>
              </a:ext>
            </a:extLst>
          </p:cNvPr>
          <p:cNvSpPr txBox="1"/>
          <p:nvPr/>
        </p:nvSpPr>
        <p:spPr>
          <a:xfrm flipH="1">
            <a:off x="5201567" y="4210937"/>
            <a:ext cx="6063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Dispose of records we no longer need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08E19E7-D3C5-EA4D-A927-EEFE9D299C9C}"/>
              </a:ext>
            </a:extLst>
          </p:cNvPr>
          <p:cNvSpPr txBox="1"/>
          <p:nvPr/>
        </p:nvSpPr>
        <p:spPr>
          <a:xfrm flipH="1">
            <a:off x="5201567" y="2779314"/>
            <a:ext cx="64177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Ability to access records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F4D0E93-2C01-7C47-A4FE-306BD6A5B4AA}"/>
              </a:ext>
            </a:extLst>
          </p:cNvPr>
          <p:cNvSpPr txBox="1"/>
          <p:nvPr/>
        </p:nvSpPr>
        <p:spPr>
          <a:xfrm>
            <a:off x="5201567" y="3497023"/>
            <a:ext cx="70729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Saves money and space for our departments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53E427F-D87A-464A-80E8-6B60743C062D}"/>
              </a:ext>
            </a:extLst>
          </p:cNvPr>
          <p:cNvSpPr txBox="1"/>
          <p:nvPr/>
        </p:nvSpPr>
        <p:spPr>
          <a:xfrm>
            <a:off x="5844704" y="1215601"/>
            <a:ext cx="4776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Efficacy and Effectiveness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38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2">
            <a:extLst>
              <a:ext uri="{FF2B5EF4-FFF2-40B4-BE49-F238E27FC236}">
                <a16:creationId xmlns:a16="http://schemas.microsoft.com/office/drawing/2014/main" id="{B8346BC3-8C44-0041-93E9-E038402F7273}"/>
              </a:ext>
            </a:extLst>
          </p:cNvPr>
          <p:cNvSpPr txBox="1">
            <a:spLocks/>
          </p:cNvSpPr>
          <p:nvPr/>
        </p:nvSpPr>
        <p:spPr>
          <a:xfrm>
            <a:off x="1181100" y="130786"/>
            <a:ext cx="9829800" cy="708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Vital Records</a:t>
            </a:r>
          </a:p>
        </p:txBody>
      </p: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6DEEA346-26F6-1848-970D-80C876261ABB}"/>
              </a:ext>
            </a:extLst>
          </p:cNvPr>
          <p:cNvCxnSpPr>
            <a:cxnSpLocks/>
          </p:cNvCxnSpPr>
          <p:nvPr/>
        </p:nvCxnSpPr>
        <p:spPr>
          <a:xfrm>
            <a:off x="1181100" y="903658"/>
            <a:ext cx="98298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7BAAF1F-C095-BA41-970A-FF71A0F4699D}"/>
              </a:ext>
            </a:extLst>
          </p:cNvPr>
          <p:cNvGrpSpPr/>
          <p:nvPr/>
        </p:nvGrpSpPr>
        <p:grpSpPr>
          <a:xfrm>
            <a:off x="522903" y="1260386"/>
            <a:ext cx="5112983" cy="5341336"/>
            <a:chOff x="556740" y="1260386"/>
            <a:chExt cx="5112983" cy="5341336"/>
          </a:xfrm>
        </p:grpSpPr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DCAAE8B7-3843-2E40-8FF0-33B6205BE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59" y="1411171"/>
              <a:ext cx="4926864" cy="5190551"/>
            </a:xfrm>
            <a:custGeom>
              <a:avLst/>
              <a:gdLst>
                <a:gd name="T0" fmla="*/ 0 w 1508"/>
                <a:gd name="T1" fmla="*/ 0 h 1961"/>
                <a:gd name="T2" fmla="*/ 1508 w 1508"/>
                <a:gd name="T3" fmla="*/ 0 h 1961"/>
                <a:gd name="T4" fmla="*/ 1508 w 1508"/>
                <a:gd name="T5" fmla="*/ 44 h 1961"/>
                <a:gd name="T6" fmla="*/ 1453 w 1508"/>
                <a:gd name="T7" fmla="*/ 44 h 1961"/>
                <a:gd name="T8" fmla="*/ 1453 w 1508"/>
                <a:gd name="T9" fmla="*/ 86 h 1961"/>
                <a:gd name="T10" fmla="*/ 1508 w 1508"/>
                <a:gd name="T11" fmla="*/ 86 h 1961"/>
                <a:gd name="T12" fmla="*/ 1508 w 1508"/>
                <a:gd name="T13" fmla="*/ 1961 h 1961"/>
                <a:gd name="T14" fmla="*/ 0 w 1508"/>
                <a:gd name="T15" fmla="*/ 1961 h 1961"/>
                <a:gd name="T16" fmla="*/ 0 w 1508"/>
                <a:gd name="T17" fmla="*/ 86 h 1961"/>
                <a:gd name="T18" fmla="*/ 55 w 1508"/>
                <a:gd name="T19" fmla="*/ 86 h 1961"/>
                <a:gd name="T20" fmla="*/ 55 w 1508"/>
                <a:gd name="T21" fmla="*/ 44 h 1961"/>
                <a:gd name="T22" fmla="*/ 0 w 1508"/>
                <a:gd name="T23" fmla="*/ 44 h 1961"/>
                <a:gd name="T24" fmla="*/ 0 w 1508"/>
                <a:gd name="T25" fmla="*/ 0 h 1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8" h="1961">
                  <a:moveTo>
                    <a:pt x="0" y="0"/>
                  </a:moveTo>
                  <a:lnTo>
                    <a:pt x="1508" y="0"/>
                  </a:lnTo>
                  <a:lnTo>
                    <a:pt x="1508" y="44"/>
                  </a:lnTo>
                  <a:lnTo>
                    <a:pt x="1453" y="44"/>
                  </a:lnTo>
                  <a:lnTo>
                    <a:pt x="1453" y="86"/>
                  </a:lnTo>
                  <a:lnTo>
                    <a:pt x="1508" y="86"/>
                  </a:lnTo>
                  <a:lnTo>
                    <a:pt x="1508" y="1961"/>
                  </a:lnTo>
                  <a:lnTo>
                    <a:pt x="0" y="1961"/>
                  </a:lnTo>
                  <a:lnTo>
                    <a:pt x="0" y="86"/>
                  </a:lnTo>
                  <a:lnTo>
                    <a:pt x="55" y="86"/>
                  </a:lnTo>
                  <a:lnTo>
                    <a:pt x="55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E6156D8F-B283-3D40-89B6-B1BC46BF7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740" y="1260386"/>
              <a:ext cx="4926864" cy="5190551"/>
            </a:xfrm>
            <a:custGeom>
              <a:avLst/>
              <a:gdLst>
                <a:gd name="T0" fmla="*/ 0 w 1508"/>
                <a:gd name="T1" fmla="*/ 0 h 1961"/>
                <a:gd name="T2" fmla="*/ 1508 w 1508"/>
                <a:gd name="T3" fmla="*/ 0 h 1961"/>
                <a:gd name="T4" fmla="*/ 1508 w 1508"/>
                <a:gd name="T5" fmla="*/ 44 h 1961"/>
                <a:gd name="T6" fmla="*/ 1453 w 1508"/>
                <a:gd name="T7" fmla="*/ 44 h 1961"/>
                <a:gd name="T8" fmla="*/ 1453 w 1508"/>
                <a:gd name="T9" fmla="*/ 86 h 1961"/>
                <a:gd name="T10" fmla="*/ 1508 w 1508"/>
                <a:gd name="T11" fmla="*/ 86 h 1961"/>
                <a:gd name="T12" fmla="*/ 1508 w 1508"/>
                <a:gd name="T13" fmla="*/ 1961 h 1961"/>
                <a:gd name="T14" fmla="*/ 0 w 1508"/>
                <a:gd name="T15" fmla="*/ 1961 h 1961"/>
                <a:gd name="T16" fmla="*/ 0 w 1508"/>
                <a:gd name="T17" fmla="*/ 86 h 1961"/>
                <a:gd name="T18" fmla="*/ 55 w 1508"/>
                <a:gd name="T19" fmla="*/ 86 h 1961"/>
                <a:gd name="T20" fmla="*/ 55 w 1508"/>
                <a:gd name="T21" fmla="*/ 44 h 1961"/>
                <a:gd name="T22" fmla="*/ 0 w 1508"/>
                <a:gd name="T23" fmla="*/ 44 h 1961"/>
                <a:gd name="T24" fmla="*/ 0 w 1508"/>
                <a:gd name="T25" fmla="*/ 0 h 1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8" h="1961">
                  <a:moveTo>
                    <a:pt x="0" y="0"/>
                  </a:moveTo>
                  <a:lnTo>
                    <a:pt x="1508" y="0"/>
                  </a:lnTo>
                  <a:lnTo>
                    <a:pt x="1508" y="44"/>
                  </a:lnTo>
                  <a:lnTo>
                    <a:pt x="1453" y="44"/>
                  </a:lnTo>
                  <a:lnTo>
                    <a:pt x="1453" y="86"/>
                  </a:lnTo>
                  <a:lnTo>
                    <a:pt x="1508" y="86"/>
                  </a:lnTo>
                  <a:lnTo>
                    <a:pt x="1508" y="1961"/>
                  </a:lnTo>
                  <a:lnTo>
                    <a:pt x="0" y="1961"/>
                  </a:lnTo>
                  <a:lnTo>
                    <a:pt x="0" y="86"/>
                  </a:lnTo>
                  <a:lnTo>
                    <a:pt x="55" y="86"/>
                  </a:lnTo>
                  <a:lnTo>
                    <a:pt x="55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C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474A9B3D-149C-ED4D-9A27-14D8C702E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52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C819599B-A764-C74C-999F-5EEC83651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1361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6AE9873A-8E8E-0A41-B548-A951DDFFF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139" y="1376849"/>
              <a:ext cx="186228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64A0D4E5-0B4A-024D-B6EB-D9B4FA435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2717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A63567B1-4D8C-B84D-A523-1EA050210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026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F81B889A-9C29-CB43-A34E-B12B837FA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338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557BD6A8-C515-4A4B-ABEF-6BA5D83E5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647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E51FB799-36D9-3047-AF50-E0CD8B5B4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691" y="1376849"/>
              <a:ext cx="182961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A72F6049-B680-D94A-A298-4AF1A2A9B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6003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BA0D83E3-BBD7-EC45-913A-94DF23015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3312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C62EF17E-5D13-5A4D-A40E-CAE3AC9E3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0624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44C55360-2E51-A24B-8CF9-430776851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667" y="1376849"/>
              <a:ext cx="182961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7C88A47C-7AFE-CD4B-910B-67FA98BBC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979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31FAD192-4828-1A40-A345-2BCFB1DF5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9289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9416944B-320B-9840-97B8-CC9957410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600" y="1376849"/>
              <a:ext cx="179695" cy="1111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3F6F6094-961F-A144-97D5-145E64286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2046511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C3206FF1-EB82-1A45-9E60-83CC6B433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2192091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3CECDC4A-736B-414A-BBAF-8B34D64DC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2337670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E61EC302-765C-154A-9073-A54C0DF56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2483249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30E16C9B-E0B6-D746-B9E2-24ED984E6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2628827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BAE40483-FC9C-6241-82C4-9AA948414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2779701"/>
              <a:ext cx="4926864" cy="18529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6F5A956A-230C-D442-97CB-7F47BAEC0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2925279"/>
              <a:ext cx="4926864" cy="18529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4406BB5B-9C5D-EB42-8F90-10D03C426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3070859"/>
              <a:ext cx="4926864" cy="18529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8623E6C6-F577-614D-B483-446A95715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3216436"/>
              <a:ext cx="4926864" cy="18529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6" name="Rectangle 31">
              <a:extLst>
                <a:ext uri="{FF2B5EF4-FFF2-40B4-BE49-F238E27FC236}">
                  <a16:creationId xmlns:a16="http://schemas.microsoft.com/office/drawing/2014/main" id="{20036814-AB5F-F94C-A9D3-05BA5EC8A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3362016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7" name="Rectangle 32">
              <a:extLst>
                <a:ext uri="{FF2B5EF4-FFF2-40B4-BE49-F238E27FC236}">
                  <a16:creationId xmlns:a16="http://schemas.microsoft.com/office/drawing/2014/main" id="{BD2E64DF-5A1D-8941-A40D-7FAF8CB67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3507594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8" name="Rectangle 33">
              <a:extLst>
                <a:ext uri="{FF2B5EF4-FFF2-40B4-BE49-F238E27FC236}">
                  <a16:creationId xmlns:a16="http://schemas.microsoft.com/office/drawing/2014/main" id="{DC7392F6-97DB-8D4A-8B6D-D99D11883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3655820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9" name="Rectangle 34">
              <a:extLst>
                <a:ext uri="{FF2B5EF4-FFF2-40B4-BE49-F238E27FC236}">
                  <a16:creationId xmlns:a16="http://schemas.microsoft.com/office/drawing/2014/main" id="{6B929928-E0D4-5A40-BA6A-DFA1EA437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3801400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0" name="Rectangle 35">
              <a:extLst>
                <a:ext uri="{FF2B5EF4-FFF2-40B4-BE49-F238E27FC236}">
                  <a16:creationId xmlns:a16="http://schemas.microsoft.com/office/drawing/2014/main" id="{A7C8F589-8CD3-A445-A8BF-C8A4CA690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3946977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1" name="Rectangle 36">
              <a:extLst>
                <a:ext uri="{FF2B5EF4-FFF2-40B4-BE49-F238E27FC236}">
                  <a16:creationId xmlns:a16="http://schemas.microsoft.com/office/drawing/2014/main" id="{6B56AF0E-D613-C74C-A46B-6F927F73F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4092558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2" name="Rectangle 37">
              <a:extLst>
                <a:ext uri="{FF2B5EF4-FFF2-40B4-BE49-F238E27FC236}">
                  <a16:creationId xmlns:a16="http://schemas.microsoft.com/office/drawing/2014/main" id="{B03E2464-0522-F24B-A0F8-2B7893593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4240784"/>
              <a:ext cx="4926864" cy="18529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3" name="Rectangle 38">
              <a:extLst>
                <a:ext uri="{FF2B5EF4-FFF2-40B4-BE49-F238E27FC236}">
                  <a16:creationId xmlns:a16="http://schemas.microsoft.com/office/drawing/2014/main" id="{359E09FF-5795-F741-B05C-B492205CB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4386363"/>
              <a:ext cx="4926864" cy="18529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4" name="Rectangle 39">
              <a:extLst>
                <a:ext uri="{FF2B5EF4-FFF2-40B4-BE49-F238E27FC236}">
                  <a16:creationId xmlns:a16="http://schemas.microsoft.com/office/drawing/2014/main" id="{97E32A94-BD00-DF44-AD90-CDDE98873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4534588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5" name="Rectangle 40">
              <a:extLst>
                <a:ext uri="{FF2B5EF4-FFF2-40B4-BE49-F238E27FC236}">
                  <a16:creationId xmlns:a16="http://schemas.microsoft.com/office/drawing/2014/main" id="{E79030C5-7C9B-584E-995B-E7CDBD055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4680167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6" name="Rectangle 41">
              <a:extLst>
                <a:ext uri="{FF2B5EF4-FFF2-40B4-BE49-F238E27FC236}">
                  <a16:creationId xmlns:a16="http://schemas.microsoft.com/office/drawing/2014/main" id="{7D9DCCB7-BE43-2C44-8AD1-BF3BE5DB9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4825745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7" name="Rectangle 42">
              <a:extLst>
                <a:ext uri="{FF2B5EF4-FFF2-40B4-BE49-F238E27FC236}">
                  <a16:creationId xmlns:a16="http://schemas.microsoft.com/office/drawing/2014/main" id="{6E95E33F-81FD-994E-AE7F-74C3AA970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4971325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8" name="Rectangle 43">
              <a:extLst>
                <a:ext uri="{FF2B5EF4-FFF2-40B4-BE49-F238E27FC236}">
                  <a16:creationId xmlns:a16="http://schemas.microsoft.com/office/drawing/2014/main" id="{F7E5D98B-136C-EF46-BE5D-710B31163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5116903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9" name="Rectangle 44">
              <a:extLst>
                <a:ext uri="{FF2B5EF4-FFF2-40B4-BE49-F238E27FC236}">
                  <a16:creationId xmlns:a16="http://schemas.microsoft.com/office/drawing/2014/main" id="{E5500CED-8D5C-1C4F-B25E-89CA17076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5262482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0" name="Rectangle 45">
              <a:extLst>
                <a:ext uri="{FF2B5EF4-FFF2-40B4-BE49-F238E27FC236}">
                  <a16:creationId xmlns:a16="http://schemas.microsoft.com/office/drawing/2014/main" id="{DAE9785A-0972-524E-94F3-851665412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5413355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1" name="Rectangle 46">
              <a:extLst>
                <a:ext uri="{FF2B5EF4-FFF2-40B4-BE49-F238E27FC236}">
                  <a16:creationId xmlns:a16="http://schemas.microsoft.com/office/drawing/2014/main" id="{71A25EEB-2AF1-CD45-9588-0AEDA31FE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5558934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2" name="Rectangle 47">
              <a:extLst>
                <a:ext uri="{FF2B5EF4-FFF2-40B4-BE49-F238E27FC236}">
                  <a16:creationId xmlns:a16="http://schemas.microsoft.com/office/drawing/2014/main" id="{B6807FE5-CCEB-D14F-9200-BC1BDDA23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5704512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3" name="Rectangle 48">
              <a:extLst>
                <a:ext uri="{FF2B5EF4-FFF2-40B4-BE49-F238E27FC236}">
                  <a16:creationId xmlns:a16="http://schemas.microsoft.com/office/drawing/2014/main" id="{5105FFD0-BF46-1949-9565-748C093AF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5850094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4" name="Rectangle 49">
              <a:extLst>
                <a:ext uri="{FF2B5EF4-FFF2-40B4-BE49-F238E27FC236}">
                  <a16:creationId xmlns:a16="http://schemas.microsoft.com/office/drawing/2014/main" id="{CB8A7DE9-BC58-914D-BE2F-404174349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5995670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5" name="Rectangle 50">
              <a:extLst>
                <a:ext uri="{FF2B5EF4-FFF2-40B4-BE49-F238E27FC236}">
                  <a16:creationId xmlns:a16="http://schemas.microsoft.com/office/drawing/2014/main" id="{2FD9FCAF-FBF3-FD45-B478-D0C4C5609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6141250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6" name="Rectangle 51">
              <a:extLst>
                <a:ext uri="{FF2B5EF4-FFF2-40B4-BE49-F238E27FC236}">
                  <a16:creationId xmlns:a16="http://schemas.microsoft.com/office/drawing/2014/main" id="{6DDD709A-F7A2-8542-AFF1-8C98AF201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40" y="6292121"/>
              <a:ext cx="4926864" cy="2117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2C1026-2D82-9041-BC4A-A9B93E196C44}"/>
              </a:ext>
            </a:extLst>
          </p:cNvPr>
          <p:cNvGrpSpPr/>
          <p:nvPr/>
        </p:nvGrpSpPr>
        <p:grpSpPr>
          <a:xfrm>
            <a:off x="615962" y="2306080"/>
            <a:ext cx="4926864" cy="2368204"/>
            <a:chOff x="9978823" y="1360880"/>
            <a:chExt cx="4926864" cy="236820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689A76-EDC7-E148-8270-F01E8A94D46D}"/>
                </a:ext>
              </a:extLst>
            </p:cNvPr>
            <p:cNvSpPr txBox="1"/>
            <p:nvPr/>
          </p:nvSpPr>
          <p:spPr>
            <a:xfrm>
              <a:off x="9978823" y="1360880"/>
              <a:ext cx="49268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Continuity of Operations Plan (COOP)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450408-B9FE-D54A-A1B9-D7FC5673C62A}"/>
                </a:ext>
              </a:extLst>
            </p:cNvPr>
            <p:cNvSpPr/>
            <p:nvPr/>
          </p:nvSpPr>
          <p:spPr>
            <a:xfrm>
              <a:off x="10051869" y="2405645"/>
              <a:ext cx="484323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accent2"/>
                </a:buClr>
                <a:buFont typeface="Wingdings" pitchFamily="2" charset="2"/>
                <a:buChar char="ü"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Emergency Operating Records</a:t>
              </a:r>
            </a:p>
            <a:p>
              <a:pPr marL="285750" indent="-285750">
                <a:buClr>
                  <a:schemeClr val="accent2"/>
                </a:buClr>
                <a:buFont typeface="Wingdings" pitchFamily="2" charset="2"/>
                <a:buChar char="ü"/>
              </a:pPr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Directives, contact information, delegations of authority, alternate location plan, etc.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50F3353-8334-CC4B-AE5E-E41BB38CCBE0}"/>
              </a:ext>
            </a:extLst>
          </p:cNvPr>
          <p:cNvGrpSpPr/>
          <p:nvPr/>
        </p:nvGrpSpPr>
        <p:grpSpPr>
          <a:xfrm>
            <a:off x="6424096" y="1255944"/>
            <a:ext cx="5539102" cy="1372883"/>
            <a:chOff x="6032147" y="1406808"/>
            <a:chExt cx="4586804" cy="1372883"/>
          </a:xfrm>
        </p:grpSpPr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1C7284B9-5F02-D540-954C-DCAB8A69EA04}"/>
                </a:ext>
              </a:extLst>
            </p:cNvPr>
            <p:cNvSpPr/>
            <p:nvPr/>
          </p:nvSpPr>
          <p:spPr>
            <a:xfrm>
              <a:off x="6148464" y="1548039"/>
              <a:ext cx="4470487" cy="1231652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EF1716BC-C435-7243-871A-070E6E0EA572}"/>
                </a:ext>
              </a:extLst>
            </p:cNvPr>
            <p:cNvSpPr/>
            <p:nvPr/>
          </p:nvSpPr>
          <p:spPr>
            <a:xfrm>
              <a:off x="6032147" y="1406808"/>
              <a:ext cx="4470487" cy="1231652"/>
            </a:xfrm>
            <a:prstGeom prst="rect">
              <a:avLst/>
            </a:prstGeom>
            <a:solidFill>
              <a:srgbClr val="FFF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Freeform 187">
              <a:extLst>
                <a:ext uri="{FF2B5EF4-FFF2-40B4-BE49-F238E27FC236}">
                  <a16:creationId xmlns:a16="http://schemas.microsoft.com/office/drawing/2014/main" id="{DD3A6369-5039-E541-B929-71CDBB304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92" y="2484791"/>
              <a:ext cx="91440" cy="91440"/>
            </a:xfrm>
            <a:custGeom>
              <a:avLst/>
              <a:gdLst>
                <a:gd name="T0" fmla="*/ 17 w 33"/>
                <a:gd name="T1" fmla="*/ 0 h 34"/>
                <a:gd name="T2" fmla="*/ 22 w 33"/>
                <a:gd name="T3" fmla="*/ 0 h 34"/>
                <a:gd name="T4" fmla="*/ 27 w 33"/>
                <a:gd name="T5" fmla="*/ 3 h 34"/>
                <a:gd name="T6" fmla="*/ 30 w 33"/>
                <a:gd name="T7" fmla="*/ 6 h 34"/>
                <a:gd name="T8" fmla="*/ 33 w 33"/>
                <a:gd name="T9" fmla="*/ 11 h 34"/>
                <a:gd name="T10" fmla="*/ 33 w 33"/>
                <a:gd name="T11" fmla="*/ 17 h 34"/>
                <a:gd name="T12" fmla="*/ 33 w 33"/>
                <a:gd name="T13" fmla="*/ 22 h 34"/>
                <a:gd name="T14" fmla="*/ 30 w 33"/>
                <a:gd name="T15" fmla="*/ 26 h 34"/>
                <a:gd name="T16" fmla="*/ 27 w 33"/>
                <a:gd name="T17" fmla="*/ 30 h 34"/>
                <a:gd name="T18" fmla="*/ 22 w 33"/>
                <a:gd name="T19" fmla="*/ 33 h 34"/>
                <a:gd name="T20" fmla="*/ 17 w 33"/>
                <a:gd name="T21" fmla="*/ 34 h 34"/>
                <a:gd name="T22" fmla="*/ 11 w 33"/>
                <a:gd name="T23" fmla="*/ 33 h 34"/>
                <a:gd name="T24" fmla="*/ 6 w 33"/>
                <a:gd name="T25" fmla="*/ 30 h 34"/>
                <a:gd name="T26" fmla="*/ 3 w 33"/>
                <a:gd name="T27" fmla="*/ 26 h 34"/>
                <a:gd name="T28" fmla="*/ 0 w 33"/>
                <a:gd name="T29" fmla="*/ 22 h 34"/>
                <a:gd name="T30" fmla="*/ 0 w 33"/>
                <a:gd name="T31" fmla="*/ 17 h 34"/>
                <a:gd name="T32" fmla="*/ 0 w 33"/>
                <a:gd name="T33" fmla="*/ 11 h 34"/>
                <a:gd name="T34" fmla="*/ 3 w 33"/>
                <a:gd name="T35" fmla="*/ 6 h 34"/>
                <a:gd name="T36" fmla="*/ 6 w 33"/>
                <a:gd name="T37" fmla="*/ 3 h 34"/>
                <a:gd name="T38" fmla="*/ 11 w 33"/>
                <a:gd name="T39" fmla="*/ 0 h 34"/>
                <a:gd name="T40" fmla="*/ 17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17" y="0"/>
                  </a:moveTo>
                  <a:lnTo>
                    <a:pt x="22" y="0"/>
                  </a:lnTo>
                  <a:lnTo>
                    <a:pt x="27" y="3"/>
                  </a:lnTo>
                  <a:lnTo>
                    <a:pt x="30" y="6"/>
                  </a:lnTo>
                  <a:lnTo>
                    <a:pt x="33" y="11"/>
                  </a:lnTo>
                  <a:lnTo>
                    <a:pt x="33" y="17"/>
                  </a:lnTo>
                  <a:lnTo>
                    <a:pt x="33" y="22"/>
                  </a:lnTo>
                  <a:lnTo>
                    <a:pt x="30" y="26"/>
                  </a:lnTo>
                  <a:lnTo>
                    <a:pt x="27" y="30"/>
                  </a:lnTo>
                  <a:lnTo>
                    <a:pt x="22" y="33"/>
                  </a:lnTo>
                  <a:lnTo>
                    <a:pt x="17" y="34"/>
                  </a:lnTo>
                  <a:lnTo>
                    <a:pt x="11" y="33"/>
                  </a:lnTo>
                  <a:lnTo>
                    <a:pt x="6" y="30"/>
                  </a:lnTo>
                  <a:lnTo>
                    <a:pt x="3" y="26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3" y="6"/>
                  </a:lnTo>
                  <a:lnTo>
                    <a:pt x="6" y="3"/>
                  </a:lnTo>
                  <a:lnTo>
                    <a:pt x="11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88">
              <a:extLst>
                <a:ext uri="{FF2B5EF4-FFF2-40B4-BE49-F238E27FC236}">
                  <a16:creationId xmlns:a16="http://schemas.microsoft.com/office/drawing/2014/main" id="{FD56FE4F-649E-9C4F-9E25-6E092B1AD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92" y="2340166"/>
              <a:ext cx="91440" cy="91440"/>
            </a:xfrm>
            <a:custGeom>
              <a:avLst/>
              <a:gdLst>
                <a:gd name="T0" fmla="*/ 17 w 33"/>
                <a:gd name="T1" fmla="*/ 0 h 35"/>
                <a:gd name="T2" fmla="*/ 22 w 33"/>
                <a:gd name="T3" fmla="*/ 2 h 35"/>
                <a:gd name="T4" fmla="*/ 27 w 33"/>
                <a:gd name="T5" fmla="*/ 4 h 35"/>
                <a:gd name="T6" fmla="*/ 30 w 33"/>
                <a:gd name="T7" fmla="*/ 8 h 35"/>
                <a:gd name="T8" fmla="*/ 33 w 33"/>
                <a:gd name="T9" fmla="*/ 13 h 35"/>
                <a:gd name="T10" fmla="*/ 33 w 33"/>
                <a:gd name="T11" fmla="*/ 18 h 35"/>
                <a:gd name="T12" fmla="*/ 33 w 33"/>
                <a:gd name="T13" fmla="*/ 24 h 35"/>
                <a:gd name="T14" fmla="*/ 30 w 33"/>
                <a:gd name="T15" fmla="*/ 29 h 35"/>
                <a:gd name="T16" fmla="*/ 27 w 33"/>
                <a:gd name="T17" fmla="*/ 32 h 35"/>
                <a:gd name="T18" fmla="*/ 22 w 33"/>
                <a:gd name="T19" fmla="*/ 33 h 35"/>
                <a:gd name="T20" fmla="*/ 17 w 33"/>
                <a:gd name="T21" fmla="*/ 35 h 35"/>
                <a:gd name="T22" fmla="*/ 11 w 33"/>
                <a:gd name="T23" fmla="*/ 33 h 35"/>
                <a:gd name="T24" fmla="*/ 6 w 33"/>
                <a:gd name="T25" fmla="*/ 32 h 35"/>
                <a:gd name="T26" fmla="*/ 3 w 33"/>
                <a:gd name="T27" fmla="*/ 29 h 35"/>
                <a:gd name="T28" fmla="*/ 0 w 33"/>
                <a:gd name="T29" fmla="*/ 24 h 35"/>
                <a:gd name="T30" fmla="*/ 0 w 33"/>
                <a:gd name="T31" fmla="*/ 18 h 35"/>
                <a:gd name="T32" fmla="*/ 0 w 33"/>
                <a:gd name="T33" fmla="*/ 13 h 35"/>
                <a:gd name="T34" fmla="*/ 3 w 33"/>
                <a:gd name="T35" fmla="*/ 8 h 35"/>
                <a:gd name="T36" fmla="*/ 6 w 33"/>
                <a:gd name="T37" fmla="*/ 4 h 35"/>
                <a:gd name="T38" fmla="*/ 11 w 33"/>
                <a:gd name="T39" fmla="*/ 2 h 35"/>
                <a:gd name="T40" fmla="*/ 17 w 33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5">
                  <a:moveTo>
                    <a:pt x="17" y="0"/>
                  </a:moveTo>
                  <a:lnTo>
                    <a:pt x="22" y="2"/>
                  </a:lnTo>
                  <a:lnTo>
                    <a:pt x="27" y="4"/>
                  </a:lnTo>
                  <a:lnTo>
                    <a:pt x="30" y="8"/>
                  </a:lnTo>
                  <a:lnTo>
                    <a:pt x="33" y="13"/>
                  </a:lnTo>
                  <a:lnTo>
                    <a:pt x="33" y="18"/>
                  </a:lnTo>
                  <a:lnTo>
                    <a:pt x="33" y="24"/>
                  </a:lnTo>
                  <a:lnTo>
                    <a:pt x="30" y="29"/>
                  </a:lnTo>
                  <a:lnTo>
                    <a:pt x="27" y="32"/>
                  </a:lnTo>
                  <a:lnTo>
                    <a:pt x="22" y="33"/>
                  </a:lnTo>
                  <a:lnTo>
                    <a:pt x="17" y="35"/>
                  </a:lnTo>
                  <a:lnTo>
                    <a:pt x="11" y="33"/>
                  </a:lnTo>
                  <a:lnTo>
                    <a:pt x="6" y="32"/>
                  </a:lnTo>
                  <a:lnTo>
                    <a:pt x="3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4"/>
                  </a:lnTo>
                  <a:lnTo>
                    <a:pt x="11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89">
              <a:extLst>
                <a:ext uri="{FF2B5EF4-FFF2-40B4-BE49-F238E27FC236}">
                  <a16:creationId xmlns:a16="http://schemas.microsoft.com/office/drawing/2014/main" id="{681007C0-8E64-B74A-8606-2E8ED6425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92" y="2202538"/>
              <a:ext cx="91440" cy="91440"/>
            </a:xfrm>
            <a:custGeom>
              <a:avLst/>
              <a:gdLst>
                <a:gd name="T0" fmla="*/ 17 w 33"/>
                <a:gd name="T1" fmla="*/ 0 h 33"/>
                <a:gd name="T2" fmla="*/ 22 w 33"/>
                <a:gd name="T3" fmla="*/ 0 h 33"/>
                <a:gd name="T4" fmla="*/ 27 w 33"/>
                <a:gd name="T5" fmla="*/ 3 h 33"/>
                <a:gd name="T6" fmla="*/ 30 w 33"/>
                <a:gd name="T7" fmla="*/ 6 h 33"/>
                <a:gd name="T8" fmla="*/ 33 w 33"/>
                <a:gd name="T9" fmla="*/ 11 h 33"/>
                <a:gd name="T10" fmla="*/ 33 w 33"/>
                <a:gd name="T11" fmla="*/ 17 h 33"/>
                <a:gd name="T12" fmla="*/ 33 w 33"/>
                <a:gd name="T13" fmla="*/ 22 h 33"/>
                <a:gd name="T14" fmla="*/ 30 w 33"/>
                <a:gd name="T15" fmla="*/ 26 h 33"/>
                <a:gd name="T16" fmla="*/ 27 w 33"/>
                <a:gd name="T17" fmla="*/ 29 h 33"/>
                <a:gd name="T18" fmla="*/ 22 w 33"/>
                <a:gd name="T19" fmla="*/ 33 h 33"/>
                <a:gd name="T20" fmla="*/ 17 w 33"/>
                <a:gd name="T21" fmla="*/ 33 h 33"/>
                <a:gd name="T22" fmla="*/ 11 w 33"/>
                <a:gd name="T23" fmla="*/ 33 h 33"/>
                <a:gd name="T24" fmla="*/ 6 w 33"/>
                <a:gd name="T25" fmla="*/ 29 h 33"/>
                <a:gd name="T26" fmla="*/ 3 w 33"/>
                <a:gd name="T27" fmla="*/ 26 h 33"/>
                <a:gd name="T28" fmla="*/ 0 w 33"/>
                <a:gd name="T29" fmla="*/ 22 h 33"/>
                <a:gd name="T30" fmla="*/ 0 w 33"/>
                <a:gd name="T31" fmla="*/ 17 h 33"/>
                <a:gd name="T32" fmla="*/ 0 w 33"/>
                <a:gd name="T33" fmla="*/ 11 h 33"/>
                <a:gd name="T34" fmla="*/ 3 w 33"/>
                <a:gd name="T35" fmla="*/ 6 h 33"/>
                <a:gd name="T36" fmla="*/ 6 w 33"/>
                <a:gd name="T37" fmla="*/ 3 h 33"/>
                <a:gd name="T38" fmla="*/ 11 w 33"/>
                <a:gd name="T39" fmla="*/ 0 h 33"/>
                <a:gd name="T40" fmla="*/ 17 w 33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3">
                  <a:moveTo>
                    <a:pt x="17" y="0"/>
                  </a:moveTo>
                  <a:lnTo>
                    <a:pt x="22" y="0"/>
                  </a:lnTo>
                  <a:lnTo>
                    <a:pt x="27" y="3"/>
                  </a:lnTo>
                  <a:lnTo>
                    <a:pt x="30" y="6"/>
                  </a:lnTo>
                  <a:lnTo>
                    <a:pt x="33" y="11"/>
                  </a:lnTo>
                  <a:lnTo>
                    <a:pt x="33" y="17"/>
                  </a:lnTo>
                  <a:lnTo>
                    <a:pt x="33" y="22"/>
                  </a:lnTo>
                  <a:lnTo>
                    <a:pt x="30" y="26"/>
                  </a:lnTo>
                  <a:lnTo>
                    <a:pt x="27" y="29"/>
                  </a:lnTo>
                  <a:lnTo>
                    <a:pt x="22" y="33"/>
                  </a:lnTo>
                  <a:lnTo>
                    <a:pt x="17" y="33"/>
                  </a:lnTo>
                  <a:lnTo>
                    <a:pt x="11" y="33"/>
                  </a:lnTo>
                  <a:lnTo>
                    <a:pt x="6" y="29"/>
                  </a:lnTo>
                  <a:lnTo>
                    <a:pt x="3" y="26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3" y="6"/>
                  </a:lnTo>
                  <a:lnTo>
                    <a:pt x="6" y="3"/>
                  </a:lnTo>
                  <a:lnTo>
                    <a:pt x="11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190">
              <a:extLst>
                <a:ext uri="{FF2B5EF4-FFF2-40B4-BE49-F238E27FC236}">
                  <a16:creationId xmlns:a16="http://schemas.microsoft.com/office/drawing/2014/main" id="{2DF66F02-285D-2746-97A4-32735B8D3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92" y="2057914"/>
              <a:ext cx="91440" cy="91440"/>
            </a:xfrm>
            <a:custGeom>
              <a:avLst/>
              <a:gdLst>
                <a:gd name="T0" fmla="*/ 17 w 33"/>
                <a:gd name="T1" fmla="*/ 0 h 35"/>
                <a:gd name="T2" fmla="*/ 22 w 33"/>
                <a:gd name="T3" fmla="*/ 2 h 35"/>
                <a:gd name="T4" fmla="*/ 27 w 33"/>
                <a:gd name="T5" fmla="*/ 3 h 35"/>
                <a:gd name="T6" fmla="*/ 30 w 33"/>
                <a:gd name="T7" fmla="*/ 8 h 35"/>
                <a:gd name="T8" fmla="*/ 33 w 33"/>
                <a:gd name="T9" fmla="*/ 13 h 35"/>
                <a:gd name="T10" fmla="*/ 33 w 33"/>
                <a:gd name="T11" fmla="*/ 18 h 35"/>
                <a:gd name="T12" fmla="*/ 33 w 33"/>
                <a:gd name="T13" fmla="*/ 22 h 35"/>
                <a:gd name="T14" fmla="*/ 30 w 33"/>
                <a:gd name="T15" fmla="*/ 27 h 35"/>
                <a:gd name="T16" fmla="*/ 27 w 33"/>
                <a:gd name="T17" fmla="*/ 32 h 35"/>
                <a:gd name="T18" fmla="*/ 22 w 33"/>
                <a:gd name="T19" fmla="*/ 33 h 35"/>
                <a:gd name="T20" fmla="*/ 17 w 33"/>
                <a:gd name="T21" fmla="*/ 35 h 35"/>
                <a:gd name="T22" fmla="*/ 11 w 33"/>
                <a:gd name="T23" fmla="*/ 33 h 35"/>
                <a:gd name="T24" fmla="*/ 6 w 33"/>
                <a:gd name="T25" fmla="*/ 32 h 35"/>
                <a:gd name="T26" fmla="*/ 3 w 33"/>
                <a:gd name="T27" fmla="*/ 27 h 35"/>
                <a:gd name="T28" fmla="*/ 0 w 33"/>
                <a:gd name="T29" fmla="*/ 22 h 35"/>
                <a:gd name="T30" fmla="*/ 0 w 33"/>
                <a:gd name="T31" fmla="*/ 18 h 35"/>
                <a:gd name="T32" fmla="*/ 0 w 33"/>
                <a:gd name="T33" fmla="*/ 13 h 35"/>
                <a:gd name="T34" fmla="*/ 3 w 33"/>
                <a:gd name="T35" fmla="*/ 8 h 35"/>
                <a:gd name="T36" fmla="*/ 6 w 33"/>
                <a:gd name="T37" fmla="*/ 3 h 35"/>
                <a:gd name="T38" fmla="*/ 11 w 33"/>
                <a:gd name="T39" fmla="*/ 2 h 35"/>
                <a:gd name="T40" fmla="*/ 17 w 33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5">
                  <a:moveTo>
                    <a:pt x="17" y="0"/>
                  </a:moveTo>
                  <a:lnTo>
                    <a:pt x="22" y="2"/>
                  </a:lnTo>
                  <a:lnTo>
                    <a:pt x="27" y="3"/>
                  </a:lnTo>
                  <a:lnTo>
                    <a:pt x="30" y="8"/>
                  </a:lnTo>
                  <a:lnTo>
                    <a:pt x="33" y="13"/>
                  </a:lnTo>
                  <a:lnTo>
                    <a:pt x="33" y="18"/>
                  </a:lnTo>
                  <a:lnTo>
                    <a:pt x="33" y="22"/>
                  </a:lnTo>
                  <a:lnTo>
                    <a:pt x="30" y="27"/>
                  </a:lnTo>
                  <a:lnTo>
                    <a:pt x="27" y="32"/>
                  </a:lnTo>
                  <a:lnTo>
                    <a:pt x="22" y="33"/>
                  </a:lnTo>
                  <a:lnTo>
                    <a:pt x="17" y="35"/>
                  </a:lnTo>
                  <a:lnTo>
                    <a:pt x="11" y="33"/>
                  </a:lnTo>
                  <a:lnTo>
                    <a:pt x="6" y="32"/>
                  </a:lnTo>
                  <a:lnTo>
                    <a:pt x="3" y="27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191">
              <a:extLst>
                <a:ext uri="{FF2B5EF4-FFF2-40B4-BE49-F238E27FC236}">
                  <a16:creationId xmlns:a16="http://schemas.microsoft.com/office/drawing/2014/main" id="{EAF891FD-FB10-D04B-998E-1182EB745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92" y="1920284"/>
              <a:ext cx="91440" cy="91440"/>
            </a:xfrm>
            <a:custGeom>
              <a:avLst/>
              <a:gdLst>
                <a:gd name="T0" fmla="*/ 17 w 33"/>
                <a:gd name="T1" fmla="*/ 0 h 33"/>
                <a:gd name="T2" fmla="*/ 22 w 33"/>
                <a:gd name="T3" fmla="*/ 0 h 33"/>
                <a:gd name="T4" fmla="*/ 27 w 33"/>
                <a:gd name="T5" fmla="*/ 3 h 33"/>
                <a:gd name="T6" fmla="*/ 30 w 33"/>
                <a:gd name="T7" fmla="*/ 6 h 33"/>
                <a:gd name="T8" fmla="*/ 33 w 33"/>
                <a:gd name="T9" fmla="*/ 11 h 33"/>
                <a:gd name="T10" fmla="*/ 33 w 33"/>
                <a:gd name="T11" fmla="*/ 15 h 33"/>
                <a:gd name="T12" fmla="*/ 33 w 33"/>
                <a:gd name="T13" fmla="*/ 22 h 33"/>
                <a:gd name="T14" fmla="*/ 30 w 33"/>
                <a:gd name="T15" fmla="*/ 26 h 33"/>
                <a:gd name="T16" fmla="*/ 27 w 33"/>
                <a:gd name="T17" fmla="*/ 29 h 33"/>
                <a:gd name="T18" fmla="*/ 22 w 33"/>
                <a:gd name="T19" fmla="*/ 33 h 33"/>
                <a:gd name="T20" fmla="*/ 17 w 33"/>
                <a:gd name="T21" fmla="*/ 33 h 33"/>
                <a:gd name="T22" fmla="*/ 11 w 33"/>
                <a:gd name="T23" fmla="*/ 33 h 33"/>
                <a:gd name="T24" fmla="*/ 6 w 33"/>
                <a:gd name="T25" fmla="*/ 29 h 33"/>
                <a:gd name="T26" fmla="*/ 3 w 33"/>
                <a:gd name="T27" fmla="*/ 26 h 33"/>
                <a:gd name="T28" fmla="*/ 0 w 33"/>
                <a:gd name="T29" fmla="*/ 22 h 33"/>
                <a:gd name="T30" fmla="*/ 0 w 33"/>
                <a:gd name="T31" fmla="*/ 15 h 33"/>
                <a:gd name="T32" fmla="*/ 0 w 33"/>
                <a:gd name="T33" fmla="*/ 11 h 33"/>
                <a:gd name="T34" fmla="*/ 3 w 33"/>
                <a:gd name="T35" fmla="*/ 6 h 33"/>
                <a:gd name="T36" fmla="*/ 6 w 33"/>
                <a:gd name="T37" fmla="*/ 3 h 33"/>
                <a:gd name="T38" fmla="*/ 11 w 33"/>
                <a:gd name="T39" fmla="*/ 0 h 33"/>
                <a:gd name="T40" fmla="*/ 17 w 33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3">
                  <a:moveTo>
                    <a:pt x="17" y="0"/>
                  </a:moveTo>
                  <a:lnTo>
                    <a:pt x="22" y="0"/>
                  </a:lnTo>
                  <a:lnTo>
                    <a:pt x="27" y="3"/>
                  </a:lnTo>
                  <a:lnTo>
                    <a:pt x="30" y="6"/>
                  </a:lnTo>
                  <a:lnTo>
                    <a:pt x="33" y="11"/>
                  </a:lnTo>
                  <a:lnTo>
                    <a:pt x="33" y="15"/>
                  </a:lnTo>
                  <a:lnTo>
                    <a:pt x="33" y="22"/>
                  </a:lnTo>
                  <a:lnTo>
                    <a:pt x="30" y="26"/>
                  </a:lnTo>
                  <a:lnTo>
                    <a:pt x="27" y="29"/>
                  </a:lnTo>
                  <a:lnTo>
                    <a:pt x="22" y="33"/>
                  </a:lnTo>
                  <a:lnTo>
                    <a:pt x="17" y="33"/>
                  </a:lnTo>
                  <a:lnTo>
                    <a:pt x="11" y="33"/>
                  </a:lnTo>
                  <a:lnTo>
                    <a:pt x="6" y="29"/>
                  </a:lnTo>
                  <a:lnTo>
                    <a:pt x="3" y="26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3" y="6"/>
                  </a:lnTo>
                  <a:lnTo>
                    <a:pt x="6" y="3"/>
                  </a:lnTo>
                  <a:lnTo>
                    <a:pt x="11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192">
              <a:extLst>
                <a:ext uri="{FF2B5EF4-FFF2-40B4-BE49-F238E27FC236}">
                  <a16:creationId xmlns:a16="http://schemas.microsoft.com/office/drawing/2014/main" id="{C71644D1-5338-B64F-A332-E16ABB4CE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92" y="1775659"/>
              <a:ext cx="91440" cy="91440"/>
            </a:xfrm>
            <a:custGeom>
              <a:avLst/>
              <a:gdLst>
                <a:gd name="T0" fmla="*/ 17 w 33"/>
                <a:gd name="T1" fmla="*/ 0 h 35"/>
                <a:gd name="T2" fmla="*/ 22 w 33"/>
                <a:gd name="T3" fmla="*/ 2 h 35"/>
                <a:gd name="T4" fmla="*/ 27 w 33"/>
                <a:gd name="T5" fmla="*/ 3 h 35"/>
                <a:gd name="T6" fmla="*/ 30 w 33"/>
                <a:gd name="T7" fmla="*/ 8 h 35"/>
                <a:gd name="T8" fmla="*/ 33 w 33"/>
                <a:gd name="T9" fmla="*/ 13 h 35"/>
                <a:gd name="T10" fmla="*/ 33 w 33"/>
                <a:gd name="T11" fmla="*/ 17 h 35"/>
                <a:gd name="T12" fmla="*/ 33 w 33"/>
                <a:gd name="T13" fmla="*/ 22 h 35"/>
                <a:gd name="T14" fmla="*/ 30 w 33"/>
                <a:gd name="T15" fmla="*/ 27 h 35"/>
                <a:gd name="T16" fmla="*/ 27 w 33"/>
                <a:gd name="T17" fmla="*/ 32 h 35"/>
                <a:gd name="T18" fmla="*/ 22 w 33"/>
                <a:gd name="T19" fmla="*/ 33 h 35"/>
                <a:gd name="T20" fmla="*/ 17 w 33"/>
                <a:gd name="T21" fmla="*/ 35 h 35"/>
                <a:gd name="T22" fmla="*/ 11 w 33"/>
                <a:gd name="T23" fmla="*/ 33 h 35"/>
                <a:gd name="T24" fmla="*/ 6 w 33"/>
                <a:gd name="T25" fmla="*/ 32 h 35"/>
                <a:gd name="T26" fmla="*/ 3 w 33"/>
                <a:gd name="T27" fmla="*/ 27 h 35"/>
                <a:gd name="T28" fmla="*/ 0 w 33"/>
                <a:gd name="T29" fmla="*/ 22 h 35"/>
                <a:gd name="T30" fmla="*/ 0 w 33"/>
                <a:gd name="T31" fmla="*/ 17 h 35"/>
                <a:gd name="T32" fmla="*/ 0 w 33"/>
                <a:gd name="T33" fmla="*/ 13 h 35"/>
                <a:gd name="T34" fmla="*/ 3 w 33"/>
                <a:gd name="T35" fmla="*/ 8 h 35"/>
                <a:gd name="T36" fmla="*/ 6 w 33"/>
                <a:gd name="T37" fmla="*/ 3 h 35"/>
                <a:gd name="T38" fmla="*/ 11 w 33"/>
                <a:gd name="T39" fmla="*/ 2 h 35"/>
                <a:gd name="T40" fmla="*/ 17 w 33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5">
                  <a:moveTo>
                    <a:pt x="17" y="0"/>
                  </a:moveTo>
                  <a:lnTo>
                    <a:pt x="22" y="2"/>
                  </a:lnTo>
                  <a:lnTo>
                    <a:pt x="27" y="3"/>
                  </a:lnTo>
                  <a:lnTo>
                    <a:pt x="30" y="8"/>
                  </a:lnTo>
                  <a:lnTo>
                    <a:pt x="33" y="13"/>
                  </a:lnTo>
                  <a:lnTo>
                    <a:pt x="33" y="17"/>
                  </a:lnTo>
                  <a:lnTo>
                    <a:pt x="33" y="22"/>
                  </a:lnTo>
                  <a:lnTo>
                    <a:pt x="30" y="27"/>
                  </a:lnTo>
                  <a:lnTo>
                    <a:pt x="27" y="32"/>
                  </a:lnTo>
                  <a:lnTo>
                    <a:pt x="22" y="33"/>
                  </a:lnTo>
                  <a:lnTo>
                    <a:pt x="17" y="35"/>
                  </a:lnTo>
                  <a:lnTo>
                    <a:pt x="11" y="33"/>
                  </a:lnTo>
                  <a:lnTo>
                    <a:pt x="6" y="32"/>
                  </a:lnTo>
                  <a:lnTo>
                    <a:pt x="3" y="27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193">
              <a:extLst>
                <a:ext uri="{FF2B5EF4-FFF2-40B4-BE49-F238E27FC236}">
                  <a16:creationId xmlns:a16="http://schemas.microsoft.com/office/drawing/2014/main" id="{003BC3D6-F064-B749-B779-0F5D28AD3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92" y="1635698"/>
              <a:ext cx="91440" cy="91440"/>
            </a:xfrm>
            <a:custGeom>
              <a:avLst/>
              <a:gdLst>
                <a:gd name="T0" fmla="*/ 17 w 33"/>
                <a:gd name="T1" fmla="*/ 0 h 33"/>
                <a:gd name="T2" fmla="*/ 22 w 33"/>
                <a:gd name="T3" fmla="*/ 0 h 33"/>
                <a:gd name="T4" fmla="*/ 27 w 33"/>
                <a:gd name="T5" fmla="*/ 4 h 33"/>
                <a:gd name="T6" fmla="*/ 30 w 33"/>
                <a:gd name="T7" fmla="*/ 7 h 33"/>
                <a:gd name="T8" fmla="*/ 33 w 33"/>
                <a:gd name="T9" fmla="*/ 11 h 33"/>
                <a:gd name="T10" fmla="*/ 33 w 33"/>
                <a:gd name="T11" fmla="*/ 16 h 33"/>
                <a:gd name="T12" fmla="*/ 33 w 33"/>
                <a:gd name="T13" fmla="*/ 22 h 33"/>
                <a:gd name="T14" fmla="*/ 30 w 33"/>
                <a:gd name="T15" fmla="*/ 27 h 33"/>
                <a:gd name="T16" fmla="*/ 27 w 33"/>
                <a:gd name="T17" fmla="*/ 30 h 33"/>
                <a:gd name="T18" fmla="*/ 22 w 33"/>
                <a:gd name="T19" fmla="*/ 33 h 33"/>
                <a:gd name="T20" fmla="*/ 17 w 33"/>
                <a:gd name="T21" fmla="*/ 33 h 33"/>
                <a:gd name="T22" fmla="*/ 11 w 33"/>
                <a:gd name="T23" fmla="*/ 33 h 33"/>
                <a:gd name="T24" fmla="*/ 6 w 33"/>
                <a:gd name="T25" fmla="*/ 30 h 33"/>
                <a:gd name="T26" fmla="*/ 3 w 33"/>
                <a:gd name="T27" fmla="*/ 27 h 33"/>
                <a:gd name="T28" fmla="*/ 0 w 33"/>
                <a:gd name="T29" fmla="*/ 22 h 33"/>
                <a:gd name="T30" fmla="*/ 0 w 33"/>
                <a:gd name="T31" fmla="*/ 16 h 33"/>
                <a:gd name="T32" fmla="*/ 0 w 33"/>
                <a:gd name="T33" fmla="*/ 11 h 33"/>
                <a:gd name="T34" fmla="*/ 3 w 33"/>
                <a:gd name="T35" fmla="*/ 7 h 33"/>
                <a:gd name="T36" fmla="*/ 6 w 33"/>
                <a:gd name="T37" fmla="*/ 4 h 33"/>
                <a:gd name="T38" fmla="*/ 11 w 33"/>
                <a:gd name="T39" fmla="*/ 0 h 33"/>
                <a:gd name="T40" fmla="*/ 17 w 33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3">
                  <a:moveTo>
                    <a:pt x="17" y="0"/>
                  </a:moveTo>
                  <a:lnTo>
                    <a:pt x="22" y="0"/>
                  </a:lnTo>
                  <a:lnTo>
                    <a:pt x="27" y="4"/>
                  </a:lnTo>
                  <a:lnTo>
                    <a:pt x="30" y="7"/>
                  </a:lnTo>
                  <a:lnTo>
                    <a:pt x="33" y="11"/>
                  </a:lnTo>
                  <a:lnTo>
                    <a:pt x="33" y="16"/>
                  </a:lnTo>
                  <a:lnTo>
                    <a:pt x="33" y="22"/>
                  </a:lnTo>
                  <a:lnTo>
                    <a:pt x="30" y="27"/>
                  </a:lnTo>
                  <a:lnTo>
                    <a:pt x="27" y="30"/>
                  </a:lnTo>
                  <a:lnTo>
                    <a:pt x="22" y="33"/>
                  </a:lnTo>
                  <a:lnTo>
                    <a:pt x="17" y="33"/>
                  </a:lnTo>
                  <a:lnTo>
                    <a:pt x="11" y="33"/>
                  </a:lnTo>
                  <a:lnTo>
                    <a:pt x="6" y="30"/>
                  </a:lnTo>
                  <a:lnTo>
                    <a:pt x="3" y="27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3" y="7"/>
                  </a:lnTo>
                  <a:lnTo>
                    <a:pt x="6" y="4"/>
                  </a:lnTo>
                  <a:lnTo>
                    <a:pt x="11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194">
              <a:extLst>
                <a:ext uri="{FF2B5EF4-FFF2-40B4-BE49-F238E27FC236}">
                  <a16:creationId xmlns:a16="http://schemas.microsoft.com/office/drawing/2014/main" id="{181F9F8F-118B-FE4E-B88A-0FEFC17D1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92" y="1493407"/>
              <a:ext cx="91440" cy="91440"/>
            </a:xfrm>
            <a:custGeom>
              <a:avLst/>
              <a:gdLst>
                <a:gd name="T0" fmla="*/ 17 w 33"/>
                <a:gd name="T1" fmla="*/ 0 h 35"/>
                <a:gd name="T2" fmla="*/ 22 w 33"/>
                <a:gd name="T3" fmla="*/ 2 h 35"/>
                <a:gd name="T4" fmla="*/ 27 w 33"/>
                <a:gd name="T5" fmla="*/ 3 h 35"/>
                <a:gd name="T6" fmla="*/ 30 w 33"/>
                <a:gd name="T7" fmla="*/ 6 h 35"/>
                <a:gd name="T8" fmla="*/ 33 w 33"/>
                <a:gd name="T9" fmla="*/ 11 h 35"/>
                <a:gd name="T10" fmla="*/ 33 w 33"/>
                <a:gd name="T11" fmla="*/ 17 h 35"/>
                <a:gd name="T12" fmla="*/ 33 w 33"/>
                <a:gd name="T13" fmla="*/ 22 h 35"/>
                <a:gd name="T14" fmla="*/ 30 w 33"/>
                <a:gd name="T15" fmla="*/ 27 h 35"/>
                <a:gd name="T16" fmla="*/ 27 w 33"/>
                <a:gd name="T17" fmla="*/ 32 h 35"/>
                <a:gd name="T18" fmla="*/ 22 w 33"/>
                <a:gd name="T19" fmla="*/ 33 h 35"/>
                <a:gd name="T20" fmla="*/ 17 w 33"/>
                <a:gd name="T21" fmla="*/ 35 h 35"/>
                <a:gd name="T22" fmla="*/ 11 w 33"/>
                <a:gd name="T23" fmla="*/ 33 h 35"/>
                <a:gd name="T24" fmla="*/ 6 w 33"/>
                <a:gd name="T25" fmla="*/ 32 h 35"/>
                <a:gd name="T26" fmla="*/ 3 w 33"/>
                <a:gd name="T27" fmla="*/ 27 h 35"/>
                <a:gd name="T28" fmla="*/ 0 w 33"/>
                <a:gd name="T29" fmla="*/ 22 h 35"/>
                <a:gd name="T30" fmla="*/ 0 w 33"/>
                <a:gd name="T31" fmla="*/ 17 h 35"/>
                <a:gd name="T32" fmla="*/ 0 w 33"/>
                <a:gd name="T33" fmla="*/ 11 h 35"/>
                <a:gd name="T34" fmla="*/ 3 w 33"/>
                <a:gd name="T35" fmla="*/ 6 h 35"/>
                <a:gd name="T36" fmla="*/ 6 w 33"/>
                <a:gd name="T37" fmla="*/ 3 h 35"/>
                <a:gd name="T38" fmla="*/ 11 w 33"/>
                <a:gd name="T39" fmla="*/ 2 h 35"/>
                <a:gd name="T40" fmla="*/ 17 w 33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5">
                  <a:moveTo>
                    <a:pt x="17" y="0"/>
                  </a:moveTo>
                  <a:lnTo>
                    <a:pt x="22" y="2"/>
                  </a:lnTo>
                  <a:lnTo>
                    <a:pt x="27" y="3"/>
                  </a:lnTo>
                  <a:lnTo>
                    <a:pt x="30" y="6"/>
                  </a:lnTo>
                  <a:lnTo>
                    <a:pt x="33" y="11"/>
                  </a:lnTo>
                  <a:lnTo>
                    <a:pt x="33" y="17"/>
                  </a:lnTo>
                  <a:lnTo>
                    <a:pt x="33" y="22"/>
                  </a:lnTo>
                  <a:lnTo>
                    <a:pt x="30" y="27"/>
                  </a:lnTo>
                  <a:lnTo>
                    <a:pt x="27" y="32"/>
                  </a:lnTo>
                  <a:lnTo>
                    <a:pt x="22" y="33"/>
                  </a:lnTo>
                  <a:lnTo>
                    <a:pt x="17" y="35"/>
                  </a:lnTo>
                  <a:lnTo>
                    <a:pt x="11" y="33"/>
                  </a:lnTo>
                  <a:lnTo>
                    <a:pt x="6" y="32"/>
                  </a:lnTo>
                  <a:lnTo>
                    <a:pt x="3" y="27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3" y="6"/>
                  </a:lnTo>
                  <a:lnTo>
                    <a:pt x="6" y="3"/>
                  </a:lnTo>
                  <a:lnTo>
                    <a:pt x="11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6A89791-C28B-CC4D-8769-FEB6E3E31A6D}"/>
                </a:ext>
              </a:extLst>
            </p:cNvPr>
            <p:cNvSpPr/>
            <p:nvPr/>
          </p:nvSpPr>
          <p:spPr>
            <a:xfrm>
              <a:off x="6466296" y="1749708"/>
              <a:ext cx="383482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Clr>
                  <a:schemeClr val="accent2"/>
                </a:buClr>
                <a:buFont typeface="Wingdings" pitchFamily="2" charset="2"/>
                <a:buChar char="ü"/>
              </a:pPr>
              <a:r>
                <a:rPr lang="en-US" sz="2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emergency.ucf.edu</a:t>
              </a:r>
              <a:r>
                <a:rPr 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/</a:t>
              </a:r>
              <a:r>
                <a:rPr lang="en-US" sz="2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coop.html</a:t>
              </a:r>
              <a:endPara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8BFF507-D501-D442-A7A0-59B6C5E47079}"/>
              </a:ext>
            </a:extLst>
          </p:cNvPr>
          <p:cNvGrpSpPr/>
          <p:nvPr/>
        </p:nvGrpSpPr>
        <p:grpSpPr>
          <a:xfrm>
            <a:off x="5745278" y="2919282"/>
            <a:ext cx="6217920" cy="2785230"/>
            <a:chOff x="5745278" y="2919282"/>
            <a:chExt cx="6446722" cy="2785230"/>
          </a:xfrm>
        </p:grpSpPr>
        <p:sp>
          <p:nvSpPr>
            <p:cNvPr id="288" name="Rectangle 123">
              <a:extLst>
                <a:ext uri="{FF2B5EF4-FFF2-40B4-BE49-F238E27FC236}">
                  <a16:creationId xmlns:a16="http://schemas.microsoft.com/office/drawing/2014/main" id="{F134D425-5A4F-2D4F-A842-E6625AEB3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1706" y="3049428"/>
              <a:ext cx="6240294" cy="2655084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9" name="Rectangle 123">
              <a:extLst>
                <a:ext uri="{FF2B5EF4-FFF2-40B4-BE49-F238E27FC236}">
                  <a16:creationId xmlns:a16="http://schemas.microsoft.com/office/drawing/2014/main" id="{E1FA4625-56EA-4D49-A74C-15DE2FBD0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5278" y="2919282"/>
              <a:ext cx="6240294" cy="2655084"/>
            </a:xfrm>
            <a:prstGeom prst="rect">
              <a:avLst/>
            </a:prstGeom>
            <a:solidFill>
              <a:srgbClr val="FFFAC6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0" name="Freeform 124">
              <a:extLst>
                <a:ext uri="{FF2B5EF4-FFF2-40B4-BE49-F238E27FC236}">
                  <a16:creationId xmlns:a16="http://schemas.microsoft.com/office/drawing/2014/main" id="{30529E8F-34DB-534E-A5B6-96521AF45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5401379"/>
              <a:ext cx="91440" cy="91440"/>
            </a:xfrm>
            <a:custGeom>
              <a:avLst/>
              <a:gdLst>
                <a:gd name="T0" fmla="*/ 19 w 40"/>
                <a:gd name="T1" fmla="*/ 0 h 41"/>
                <a:gd name="T2" fmla="*/ 26 w 40"/>
                <a:gd name="T3" fmla="*/ 2 h 41"/>
                <a:gd name="T4" fmla="*/ 32 w 40"/>
                <a:gd name="T5" fmla="*/ 5 h 41"/>
                <a:gd name="T6" fmla="*/ 37 w 40"/>
                <a:gd name="T7" fmla="*/ 10 h 41"/>
                <a:gd name="T8" fmla="*/ 38 w 40"/>
                <a:gd name="T9" fmla="*/ 14 h 41"/>
                <a:gd name="T10" fmla="*/ 40 w 40"/>
                <a:gd name="T11" fmla="*/ 21 h 41"/>
                <a:gd name="T12" fmla="*/ 38 w 40"/>
                <a:gd name="T13" fmla="*/ 27 h 41"/>
                <a:gd name="T14" fmla="*/ 37 w 40"/>
                <a:gd name="T15" fmla="*/ 33 h 41"/>
                <a:gd name="T16" fmla="*/ 32 w 40"/>
                <a:gd name="T17" fmla="*/ 36 h 41"/>
                <a:gd name="T18" fmla="*/ 26 w 40"/>
                <a:gd name="T19" fmla="*/ 39 h 41"/>
                <a:gd name="T20" fmla="*/ 19 w 40"/>
                <a:gd name="T21" fmla="*/ 41 h 41"/>
                <a:gd name="T22" fmla="*/ 13 w 40"/>
                <a:gd name="T23" fmla="*/ 39 h 41"/>
                <a:gd name="T24" fmla="*/ 8 w 40"/>
                <a:gd name="T25" fmla="*/ 36 h 41"/>
                <a:gd name="T26" fmla="*/ 4 w 40"/>
                <a:gd name="T27" fmla="*/ 33 h 41"/>
                <a:gd name="T28" fmla="*/ 0 w 40"/>
                <a:gd name="T29" fmla="*/ 27 h 41"/>
                <a:gd name="T30" fmla="*/ 0 w 40"/>
                <a:gd name="T31" fmla="*/ 21 h 41"/>
                <a:gd name="T32" fmla="*/ 0 w 40"/>
                <a:gd name="T33" fmla="*/ 14 h 41"/>
                <a:gd name="T34" fmla="*/ 4 w 40"/>
                <a:gd name="T35" fmla="*/ 10 h 41"/>
                <a:gd name="T36" fmla="*/ 8 w 40"/>
                <a:gd name="T37" fmla="*/ 5 h 41"/>
                <a:gd name="T38" fmla="*/ 13 w 40"/>
                <a:gd name="T39" fmla="*/ 2 h 41"/>
                <a:gd name="T40" fmla="*/ 19 w 4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1">
                  <a:moveTo>
                    <a:pt x="19" y="0"/>
                  </a:moveTo>
                  <a:lnTo>
                    <a:pt x="26" y="2"/>
                  </a:lnTo>
                  <a:lnTo>
                    <a:pt x="32" y="5"/>
                  </a:lnTo>
                  <a:lnTo>
                    <a:pt x="37" y="10"/>
                  </a:lnTo>
                  <a:lnTo>
                    <a:pt x="38" y="14"/>
                  </a:lnTo>
                  <a:lnTo>
                    <a:pt x="40" y="21"/>
                  </a:lnTo>
                  <a:lnTo>
                    <a:pt x="38" y="27"/>
                  </a:lnTo>
                  <a:lnTo>
                    <a:pt x="37" y="33"/>
                  </a:lnTo>
                  <a:lnTo>
                    <a:pt x="32" y="36"/>
                  </a:lnTo>
                  <a:lnTo>
                    <a:pt x="26" y="39"/>
                  </a:lnTo>
                  <a:lnTo>
                    <a:pt x="19" y="41"/>
                  </a:lnTo>
                  <a:lnTo>
                    <a:pt x="13" y="39"/>
                  </a:lnTo>
                  <a:lnTo>
                    <a:pt x="8" y="36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4" y="10"/>
                  </a:lnTo>
                  <a:lnTo>
                    <a:pt x="8" y="5"/>
                  </a:lnTo>
                  <a:lnTo>
                    <a:pt x="13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1" name="Freeform 125">
              <a:extLst>
                <a:ext uri="{FF2B5EF4-FFF2-40B4-BE49-F238E27FC236}">
                  <a16:creationId xmlns:a16="http://schemas.microsoft.com/office/drawing/2014/main" id="{CC1C10F7-89D3-CB4A-8D6E-FED322A74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5215287"/>
              <a:ext cx="91440" cy="91440"/>
            </a:xfrm>
            <a:custGeom>
              <a:avLst/>
              <a:gdLst>
                <a:gd name="T0" fmla="*/ 19 w 40"/>
                <a:gd name="T1" fmla="*/ 0 h 41"/>
                <a:gd name="T2" fmla="*/ 26 w 40"/>
                <a:gd name="T3" fmla="*/ 2 h 41"/>
                <a:gd name="T4" fmla="*/ 32 w 40"/>
                <a:gd name="T5" fmla="*/ 3 h 41"/>
                <a:gd name="T6" fmla="*/ 37 w 40"/>
                <a:gd name="T7" fmla="*/ 8 h 41"/>
                <a:gd name="T8" fmla="*/ 38 w 40"/>
                <a:gd name="T9" fmla="*/ 15 h 41"/>
                <a:gd name="T10" fmla="*/ 40 w 40"/>
                <a:gd name="T11" fmla="*/ 21 h 41"/>
                <a:gd name="T12" fmla="*/ 38 w 40"/>
                <a:gd name="T13" fmla="*/ 27 h 41"/>
                <a:gd name="T14" fmla="*/ 37 w 40"/>
                <a:gd name="T15" fmla="*/ 32 h 41"/>
                <a:gd name="T16" fmla="*/ 32 w 40"/>
                <a:gd name="T17" fmla="*/ 37 h 41"/>
                <a:gd name="T18" fmla="*/ 26 w 40"/>
                <a:gd name="T19" fmla="*/ 40 h 41"/>
                <a:gd name="T20" fmla="*/ 19 w 40"/>
                <a:gd name="T21" fmla="*/ 41 h 41"/>
                <a:gd name="T22" fmla="*/ 13 w 40"/>
                <a:gd name="T23" fmla="*/ 40 h 41"/>
                <a:gd name="T24" fmla="*/ 8 w 40"/>
                <a:gd name="T25" fmla="*/ 37 h 41"/>
                <a:gd name="T26" fmla="*/ 4 w 40"/>
                <a:gd name="T27" fmla="*/ 32 h 41"/>
                <a:gd name="T28" fmla="*/ 0 w 40"/>
                <a:gd name="T29" fmla="*/ 27 h 41"/>
                <a:gd name="T30" fmla="*/ 0 w 40"/>
                <a:gd name="T31" fmla="*/ 21 h 41"/>
                <a:gd name="T32" fmla="*/ 0 w 40"/>
                <a:gd name="T33" fmla="*/ 15 h 41"/>
                <a:gd name="T34" fmla="*/ 4 w 40"/>
                <a:gd name="T35" fmla="*/ 8 h 41"/>
                <a:gd name="T36" fmla="*/ 8 w 40"/>
                <a:gd name="T37" fmla="*/ 3 h 41"/>
                <a:gd name="T38" fmla="*/ 13 w 40"/>
                <a:gd name="T39" fmla="*/ 2 h 41"/>
                <a:gd name="T40" fmla="*/ 19 w 4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1">
                  <a:moveTo>
                    <a:pt x="19" y="0"/>
                  </a:moveTo>
                  <a:lnTo>
                    <a:pt x="26" y="2"/>
                  </a:lnTo>
                  <a:lnTo>
                    <a:pt x="32" y="3"/>
                  </a:lnTo>
                  <a:lnTo>
                    <a:pt x="37" y="8"/>
                  </a:lnTo>
                  <a:lnTo>
                    <a:pt x="38" y="15"/>
                  </a:lnTo>
                  <a:lnTo>
                    <a:pt x="40" y="21"/>
                  </a:lnTo>
                  <a:lnTo>
                    <a:pt x="38" y="27"/>
                  </a:lnTo>
                  <a:lnTo>
                    <a:pt x="37" y="32"/>
                  </a:lnTo>
                  <a:lnTo>
                    <a:pt x="32" y="37"/>
                  </a:lnTo>
                  <a:lnTo>
                    <a:pt x="26" y="40"/>
                  </a:lnTo>
                  <a:lnTo>
                    <a:pt x="19" y="41"/>
                  </a:lnTo>
                  <a:lnTo>
                    <a:pt x="13" y="40"/>
                  </a:lnTo>
                  <a:lnTo>
                    <a:pt x="8" y="37"/>
                  </a:lnTo>
                  <a:lnTo>
                    <a:pt x="4" y="32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4" y="8"/>
                  </a:lnTo>
                  <a:lnTo>
                    <a:pt x="8" y="3"/>
                  </a:lnTo>
                  <a:lnTo>
                    <a:pt x="13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2" name="Freeform 126">
              <a:extLst>
                <a:ext uri="{FF2B5EF4-FFF2-40B4-BE49-F238E27FC236}">
                  <a16:creationId xmlns:a16="http://schemas.microsoft.com/office/drawing/2014/main" id="{3F4A1A50-2BDB-8041-8DC7-6B3A323E6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5031816"/>
              <a:ext cx="91440" cy="91440"/>
            </a:xfrm>
            <a:custGeom>
              <a:avLst/>
              <a:gdLst>
                <a:gd name="T0" fmla="*/ 19 w 40"/>
                <a:gd name="T1" fmla="*/ 0 h 39"/>
                <a:gd name="T2" fmla="*/ 26 w 40"/>
                <a:gd name="T3" fmla="*/ 0 h 39"/>
                <a:gd name="T4" fmla="*/ 32 w 40"/>
                <a:gd name="T5" fmla="*/ 3 h 39"/>
                <a:gd name="T6" fmla="*/ 37 w 40"/>
                <a:gd name="T7" fmla="*/ 7 h 39"/>
                <a:gd name="T8" fmla="*/ 38 w 40"/>
                <a:gd name="T9" fmla="*/ 12 h 39"/>
                <a:gd name="T10" fmla="*/ 40 w 40"/>
                <a:gd name="T11" fmla="*/ 18 h 39"/>
                <a:gd name="T12" fmla="*/ 38 w 40"/>
                <a:gd name="T13" fmla="*/ 25 h 39"/>
                <a:gd name="T14" fmla="*/ 37 w 40"/>
                <a:gd name="T15" fmla="*/ 31 h 39"/>
                <a:gd name="T16" fmla="*/ 32 w 40"/>
                <a:gd name="T17" fmla="*/ 36 h 39"/>
                <a:gd name="T18" fmla="*/ 26 w 40"/>
                <a:gd name="T19" fmla="*/ 39 h 39"/>
                <a:gd name="T20" fmla="*/ 19 w 40"/>
                <a:gd name="T21" fmla="*/ 39 h 39"/>
                <a:gd name="T22" fmla="*/ 13 w 40"/>
                <a:gd name="T23" fmla="*/ 39 h 39"/>
                <a:gd name="T24" fmla="*/ 8 w 40"/>
                <a:gd name="T25" fmla="*/ 36 h 39"/>
                <a:gd name="T26" fmla="*/ 4 w 40"/>
                <a:gd name="T27" fmla="*/ 31 h 39"/>
                <a:gd name="T28" fmla="*/ 0 w 40"/>
                <a:gd name="T29" fmla="*/ 25 h 39"/>
                <a:gd name="T30" fmla="*/ 0 w 40"/>
                <a:gd name="T31" fmla="*/ 18 h 39"/>
                <a:gd name="T32" fmla="*/ 0 w 40"/>
                <a:gd name="T33" fmla="*/ 12 h 39"/>
                <a:gd name="T34" fmla="*/ 4 w 40"/>
                <a:gd name="T35" fmla="*/ 7 h 39"/>
                <a:gd name="T36" fmla="*/ 8 w 40"/>
                <a:gd name="T37" fmla="*/ 3 h 39"/>
                <a:gd name="T38" fmla="*/ 13 w 40"/>
                <a:gd name="T39" fmla="*/ 0 h 39"/>
                <a:gd name="T40" fmla="*/ 19 w 40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9">
                  <a:moveTo>
                    <a:pt x="19" y="0"/>
                  </a:moveTo>
                  <a:lnTo>
                    <a:pt x="26" y="0"/>
                  </a:lnTo>
                  <a:lnTo>
                    <a:pt x="32" y="3"/>
                  </a:lnTo>
                  <a:lnTo>
                    <a:pt x="37" y="7"/>
                  </a:lnTo>
                  <a:lnTo>
                    <a:pt x="38" y="12"/>
                  </a:lnTo>
                  <a:lnTo>
                    <a:pt x="40" y="18"/>
                  </a:lnTo>
                  <a:lnTo>
                    <a:pt x="38" y="25"/>
                  </a:lnTo>
                  <a:lnTo>
                    <a:pt x="37" y="31"/>
                  </a:lnTo>
                  <a:lnTo>
                    <a:pt x="32" y="36"/>
                  </a:lnTo>
                  <a:lnTo>
                    <a:pt x="26" y="39"/>
                  </a:lnTo>
                  <a:lnTo>
                    <a:pt x="19" y="39"/>
                  </a:lnTo>
                  <a:lnTo>
                    <a:pt x="13" y="39"/>
                  </a:lnTo>
                  <a:lnTo>
                    <a:pt x="8" y="36"/>
                  </a:lnTo>
                  <a:lnTo>
                    <a:pt x="4" y="31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3" name="Freeform 127">
              <a:extLst>
                <a:ext uri="{FF2B5EF4-FFF2-40B4-BE49-F238E27FC236}">
                  <a16:creationId xmlns:a16="http://schemas.microsoft.com/office/drawing/2014/main" id="{6B8728CD-5A8C-A447-A807-B736BAFF5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4840483"/>
              <a:ext cx="91440" cy="91440"/>
            </a:xfrm>
            <a:custGeom>
              <a:avLst/>
              <a:gdLst>
                <a:gd name="T0" fmla="*/ 19 w 40"/>
                <a:gd name="T1" fmla="*/ 0 h 41"/>
                <a:gd name="T2" fmla="*/ 26 w 40"/>
                <a:gd name="T3" fmla="*/ 2 h 41"/>
                <a:gd name="T4" fmla="*/ 32 w 40"/>
                <a:gd name="T5" fmla="*/ 5 h 41"/>
                <a:gd name="T6" fmla="*/ 37 w 40"/>
                <a:gd name="T7" fmla="*/ 8 h 41"/>
                <a:gd name="T8" fmla="*/ 38 w 40"/>
                <a:gd name="T9" fmla="*/ 14 h 41"/>
                <a:gd name="T10" fmla="*/ 40 w 40"/>
                <a:gd name="T11" fmla="*/ 21 h 41"/>
                <a:gd name="T12" fmla="*/ 38 w 40"/>
                <a:gd name="T13" fmla="*/ 27 h 41"/>
                <a:gd name="T14" fmla="*/ 37 w 40"/>
                <a:gd name="T15" fmla="*/ 33 h 41"/>
                <a:gd name="T16" fmla="*/ 32 w 40"/>
                <a:gd name="T17" fmla="*/ 36 h 41"/>
                <a:gd name="T18" fmla="*/ 26 w 40"/>
                <a:gd name="T19" fmla="*/ 40 h 41"/>
                <a:gd name="T20" fmla="*/ 19 w 40"/>
                <a:gd name="T21" fmla="*/ 41 h 41"/>
                <a:gd name="T22" fmla="*/ 13 w 40"/>
                <a:gd name="T23" fmla="*/ 40 h 41"/>
                <a:gd name="T24" fmla="*/ 8 w 40"/>
                <a:gd name="T25" fmla="*/ 36 h 41"/>
                <a:gd name="T26" fmla="*/ 4 w 40"/>
                <a:gd name="T27" fmla="*/ 33 h 41"/>
                <a:gd name="T28" fmla="*/ 0 w 40"/>
                <a:gd name="T29" fmla="*/ 27 h 41"/>
                <a:gd name="T30" fmla="*/ 0 w 40"/>
                <a:gd name="T31" fmla="*/ 21 h 41"/>
                <a:gd name="T32" fmla="*/ 0 w 40"/>
                <a:gd name="T33" fmla="*/ 14 h 41"/>
                <a:gd name="T34" fmla="*/ 4 w 40"/>
                <a:gd name="T35" fmla="*/ 8 h 41"/>
                <a:gd name="T36" fmla="*/ 8 w 40"/>
                <a:gd name="T37" fmla="*/ 5 h 41"/>
                <a:gd name="T38" fmla="*/ 13 w 40"/>
                <a:gd name="T39" fmla="*/ 2 h 41"/>
                <a:gd name="T40" fmla="*/ 19 w 4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1">
                  <a:moveTo>
                    <a:pt x="19" y="0"/>
                  </a:moveTo>
                  <a:lnTo>
                    <a:pt x="26" y="2"/>
                  </a:lnTo>
                  <a:lnTo>
                    <a:pt x="32" y="5"/>
                  </a:lnTo>
                  <a:lnTo>
                    <a:pt x="37" y="8"/>
                  </a:lnTo>
                  <a:lnTo>
                    <a:pt x="38" y="14"/>
                  </a:lnTo>
                  <a:lnTo>
                    <a:pt x="40" y="21"/>
                  </a:lnTo>
                  <a:lnTo>
                    <a:pt x="38" y="27"/>
                  </a:lnTo>
                  <a:lnTo>
                    <a:pt x="37" y="33"/>
                  </a:lnTo>
                  <a:lnTo>
                    <a:pt x="32" y="36"/>
                  </a:lnTo>
                  <a:lnTo>
                    <a:pt x="26" y="40"/>
                  </a:lnTo>
                  <a:lnTo>
                    <a:pt x="19" y="41"/>
                  </a:lnTo>
                  <a:lnTo>
                    <a:pt x="13" y="40"/>
                  </a:lnTo>
                  <a:lnTo>
                    <a:pt x="8" y="36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4" y="8"/>
                  </a:lnTo>
                  <a:lnTo>
                    <a:pt x="8" y="5"/>
                  </a:lnTo>
                  <a:lnTo>
                    <a:pt x="13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4" name="Freeform 128">
              <a:extLst>
                <a:ext uri="{FF2B5EF4-FFF2-40B4-BE49-F238E27FC236}">
                  <a16:creationId xmlns:a16="http://schemas.microsoft.com/office/drawing/2014/main" id="{D34BC697-3327-774B-B226-C91701579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4654390"/>
              <a:ext cx="91440" cy="91440"/>
            </a:xfrm>
            <a:custGeom>
              <a:avLst/>
              <a:gdLst>
                <a:gd name="T0" fmla="*/ 19 w 40"/>
                <a:gd name="T1" fmla="*/ 0 h 40"/>
                <a:gd name="T2" fmla="*/ 26 w 40"/>
                <a:gd name="T3" fmla="*/ 2 h 40"/>
                <a:gd name="T4" fmla="*/ 32 w 40"/>
                <a:gd name="T5" fmla="*/ 4 h 40"/>
                <a:gd name="T6" fmla="*/ 37 w 40"/>
                <a:gd name="T7" fmla="*/ 8 h 40"/>
                <a:gd name="T8" fmla="*/ 38 w 40"/>
                <a:gd name="T9" fmla="*/ 15 h 40"/>
                <a:gd name="T10" fmla="*/ 40 w 40"/>
                <a:gd name="T11" fmla="*/ 21 h 40"/>
                <a:gd name="T12" fmla="*/ 38 w 40"/>
                <a:gd name="T13" fmla="*/ 27 h 40"/>
                <a:gd name="T14" fmla="*/ 37 w 40"/>
                <a:gd name="T15" fmla="*/ 32 h 40"/>
                <a:gd name="T16" fmla="*/ 32 w 40"/>
                <a:gd name="T17" fmla="*/ 37 h 40"/>
                <a:gd name="T18" fmla="*/ 26 w 40"/>
                <a:gd name="T19" fmla="*/ 40 h 40"/>
                <a:gd name="T20" fmla="*/ 19 w 40"/>
                <a:gd name="T21" fmla="*/ 40 h 40"/>
                <a:gd name="T22" fmla="*/ 13 w 40"/>
                <a:gd name="T23" fmla="*/ 40 h 40"/>
                <a:gd name="T24" fmla="*/ 8 w 40"/>
                <a:gd name="T25" fmla="*/ 37 h 40"/>
                <a:gd name="T26" fmla="*/ 4 w 40"/>
                <a:gd name="T27" fmla="*/ 32 h 40"/>
                <a:gd name="T28" fmla="*/ 0 w 40"/>
                <a:gd name="T29" fmla="*/ 27 h 40"/>
                <a:gd name="T30" fmla="*/ 0 w 40"/>
                <a:gd name="T31" fmla="*/ 21 h 40"/>
                <a:gd name="T32" fmla="*/ 0 w 40"/>
                <a:gd name="T33" fmla="*/ 15 h 40"/>
                <a:gd name="T34" fmla="*/ 4 w 40"/>
                <a:gd name="T35" fmla="*/ 8 h 40"/>
                <a:gd name="T36" fmla="*/ 8 w 40"/>
                <a:gd name="T37" fmla="*/ 4 h 40"/>
                <a:gd name="T38" fmla="*/ 13 w 40"/>
                <a:gd name="T39" fmla="*/ 2 h 40"/>
                <a:gd name="T40" fmla="*/ 19 w 40"/>
                <a:gd name="T4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0">
                  <a:moveTo>
                    <a:pt x="19" y="0"/>
                  </a:moveTo>
                  <a:lnTo>
                    <a:pt x="26" y="2"/>
                  </a:lnTo>
                  <a:lnTo>
                    <a:pt x="32" y="4"/>
                  </a:lnTo>
                  <a:lnTo>
                    <a:pt x="37" y="8"/>
                  </a:lnTo>
                  <a:lnTo>
                    <a:pt x="38" y="15"/>
                  </a:lnTo>
                  <a:lnTo>
                    <a:pt x="40" y="21"/>
                  </a:lnTo>
                  <a:lnTo>
                    <a:pt x="38" y="27"/>
                  </a:lnTo>
                  <a:lnTo>
                    <a:pt x="37" y="32"/>
                  </a:lnTo>
                  <a:lnTo>
                    <a:pt x="32" y="37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13" y="40"/>
                  </a:lnTo>
                  <a:lnTo>
                    <a:pt x="8" y="37"/>
                  </a:lnTo>
                  <a:lnTo>
                    <a:pt x="4" y="32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4" y="8"/>
                  </a:lnTo>
                  <a:lnTo>
                    <a:pt x="8" y="4"/>
                  </a:lnTo>
                  <a:lnTo>
                    <a:pt x="13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5" name="Freeform 129">
              <a:extLst>
                <a:ext uri="{FF2B5EF4-FFF2-40B4-BE49-F238E27FC236}">
                  <a16:creationId xmlns:a16="http://schemas.microsoft.com/office/drawing/2014/main" id="{B2C6BBBA-86DE-5343-9D66-8CCD40D01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4470920"/>
              <a:ext cx="91440" cy="91440"/>
            </a:xfrm>
            <a:custGeom>
              <a:avLst/>
              <a:gdLst>
                <a:gd name="T0" fmla="*/ 19 w 40"/>
                <a:gd name="T1" fmla="*/ 0 h 39"/>
                <a:gd name="T2" fmla="*/ 26 w 40"/>
                <a:gd name="T3" fmla="*/ 0 h 39"/>
                <a:gd name="T4" fmla="*/ 32 w 40"/>
                <a:gd name="T5" fmla="*/ 3 h 39"/>
                <a:gd name="T6" fmla="*/ 37 w 40"/>
                <a:gd name="T7" fmla="*/ 8 h 39"/>
                <a:gd name="T8" fmla="*/ 38 w 40"/>
                <a:gd name="T9" fmla="*/ 12 h 39"/>
                <a:gd name="T10" fmla="*/ 40 w 40"/>
                <a:gd name="T11" fmla="*/ 19 h 39"/>
                <a:gd name="T12" fmla="*/ 38 w 40"/>
                <a:gd name="T13" fmla="*/ 25 h 39"/>
                <a:gd name="T14" fmla="*/ 37 w 40"/>
                <a:gd name="T15" fmla="*/ 31 h 39"/>
                <a:gd name="T16" fmla="*/ 32 w 40"/>
                <a:gd name="T17" fmla="*/ 36 h 39"/>
                <a:gd name="T18" fmla="*/ 26 w 40"/>
                <a:gd name="T19" fmla="*/ 37 h 39"/>
                <a:gd name="T20" fmla="*/ 19 w 40"/>
                <a:gd name="T21" fmla="*/ 39 h 39"/>
                <a:gd name="T22" fmla="*/ 13 w 40"/>
                <a:gd name="T23" fmla="*/ 37 h 39"/>
                <a:gd name="T24" fmla="*/ 8 w 40"/>
                <a:gd name="T25" fmla="*/ 36 h 39"/>
                <a:gd name="T26" fmla="*/ 4 w 40"/>
                <a:gd name="T27" fmla="*/ 31 h 39"/>
                <a:gd name="T28" fmla="*/ 0 w 40"/>
                <a:gd name="T29" fmla="*/ 25 h 39"/>
                <a:gd name="T30" fmla="*/ 0 w 40"/>
                <a:gd name="T31" fmla="*/ 19 h 39"/>
                <a:gd name="T32" fmla="*/ 0 w 40"/>
                <a:gd name="T33" fmla="*/ 12 h 39"/>
                <a:gd name="T34" fmla="*/ 4 w 40"/>
                <a:gd name="T35" fmla="*/ 8 h 39"/>
                <a:gd name="T36" fmla="*/ 8 w 40"/>
                <a:gd name="T37" fmla="*/ 3 h 39"/>
                <a:gd name="T38" fmla="*/ 13 w 40"/>
                <a:gd name="T39" fmla="*/ 0 h 39"/>
                <a:gd name="T40" fmla="*/ 19 w 40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9">
                  <a:moveTo>
                    <a:pt x="19" y="0"/>
                  </a:moveTo>
                  <a:lnTo>
                    <a:pt x="26" y="0"/>
                  </a:lnTo>
                  <a:lnTo>
                    <a:pt x="32" y="3"/>
                  </a:lnTo>
                  <a:lnTo>
                    <a:pt x="37" y="8"/>
                  </a:lnTo>
                  <a:lnTo>
                    <a:pt x="38" y="12"/>
                  </a:lnTo>
                  <a:lnTo>
                    <a:pt x="40" y="19"/>
                  </a:lnTo>
                  <a:lnTo>
                    <a:pt x="38" y="25"/>
                  </a:lnTo>
                  <a:lnTo>
                    <a:pt x="37" y="31"/>
                  </a:lnTo>
                  <a:lnTo>
                    <a:pt x="32" y="36"/>
                  </a:lnTo>
                  <a:lnTo>
                    <a:pt x="26" y="37"/>
                  </a:lnTo>
                  <a:lnTo>
                    <a:pt x="19" y="39"/>
                  </a:lnTo>
                  <a:lnTo>
                    <a:pt x="13" y="37"/>
                  </a:lnTo>
                  <a:lnTo>
                    <a:pt x="8" y="36"/>
                  </a:lnTo>
                  <a:lnTo>
                    <a:pt x="4" y="31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4" y="8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6" name="Freeform 130">
              <a:extLst>
                <a:ext uri="{FF2B5EF4-FFF2-40B4-BE49-F238E27FC236}">
                  <a16:creationId xmlns:a16="http://schemas.microsoft.com/office/drawing/2014/main" id="{14588215-DF1E-454D-99EF-6C77375FC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4279587"/>
              <a:ext cx="91440" cy="91440"/>
            </a:xfrm>
            <a:custGeom>
              <a:avLst/>
              <a:gdLst>
                <a:gd name="T0" fmla="*/ 19 w 40"/>
                <a:gd name="T1" fmla="*/ 0 h 41"/>
                <a:gd name="T2" fmla="*/ 26 w 40"/>
                <a:gd name="T3" fmla="*/ 2 h 41"/>
                <a:gd name="T4" fmla="*/ 32 w 40"/>
                <a:gd name="T5" fmla="*/ 5 h 41"/>
                <a:gd name="T6" fmla="*/ 37 w 40"/>
                <a:gd name="T7" fmla="*/ 8 h 41"/>
                <a:gd name="T8" fmla="*/ 38 w 40"/>
                <a:gd name="T9" fmla="*/ 15 h 41"/>
                <a:gd name="T10" fmla="*/ 40 w 40"/>
                <a:gd name="T11" fmla="*/ 21 h 41"/>
                <a:gd name="T12" fmla="*/ 38 w 40"/>
                <a:gd name="T13" fmla="*/ 27 h 41"/>
                <a:gd name="T14" fmla="*/ 37 w 40"/>
                <a:gd name="T15" fmla="*/ 33 h 41"/>
                <a:gd name="T16" fmla="*/ 32 w 40"/>
                <a:gd name="T17" fmla="*/ 37 h 41"/>
                <a:gd name="T18" fmla="*/ 26 w 40"/>
                <a:gd name="T19" fmla="*/ 40 h 41"/>
                <a:gd name="T20" fmla="*/ 19 w 40"/>
                <a:gd name="T21" fmla="*/ 41 h 41"/>
                <a:gd name="T22" fmla="*/ 13 w 40"/>
                <a:gd name="T23" fmla="*/ 40 h 41"/>
                <a:gd name="T24" fmla="*/ 8 w 40"/>
                <a:gd name="T25" fmla="*/ 37 h 41"/>
                <a:gd name="T26" fmla="*/ 4 w 40"/>
                <a:gd name="T27" fmla="*/ 33 h 41"/>
                <a:gd name="T28" fmla="*/ 0 w 40"/>
                <a:gd name="T29" fmla="*/ 27 h 41"/>
                <a:gd name="T30" fmla="*/ 0 w 40"/>
                <a:gd name="T31" fmla="*/ 21 h 41"/>
                <a:gd name="T32" fmla="*/ 0 w 40"/>
                <a:gd name="T33" fmla="*/ 15 h 41"/>
                <a:gd name="T34" fmla="*/ 4 w 40"/>
                <a:gd name="T35" fmla="*/ 8 h 41"/>
                <a:gd name="T36" fmla="*/ 8 w 40"/>
                <a:gd name="T37" fmla="*/ 5 h 41"/>
                <a:gd name="T38" fmla="*/ 13 w 40"/>
                <a:gd name="T39" fmla="*/ 2 h 41"/>
                <a:gd name="T40" fmla="*/ 19 w 4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1">
                  <a:moveTo>
                    <a:pt x="19" y="0"/>
                  </a:moveTo>
                  <a:lnTo>
                    <a:pt x="26" y="2"/>
                  </a:lnTo>
                  <a:lnTo>
                    <a:pt x="32" y="5"/>
                  </a:lnTo>
                  <a:lnTo>
                    <a:pt x="37" y="8"/>
                  </a:lnTo>
                  <a:lnTo>
                    <a:pt x="38" y="15"/>
                  </a:lnTo>
                  <a:lnTo>
                    <a:pt x="40" y="21"/>
                  </a:lnTo>
                  <a:lnTo>
                    <a:pt x="38" y="27"/>
                  </a:lnTo>
                  <a:lnTo>
                    <a:pt x="37" y="33"/>
                  </a:lnTo>
                  <a:lnTo>
                    <a:pt x="32" y="37"/>
                  </a:lnTo>
                  <a:lnTo>
                    <a:pt x="26" y="40"/>
                  </a:lnTo>
                  <a:lnTo>
                    <a:pt x="19" y="41"/>
                  </a:lnTo>
                  <a:lnTo>
                    <a:pt x="13" y="40"/>
                  </a:lnTo>
                  <a:lnTo>
                    <a:pt x="8" y="37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4" y="8"/>
                  </a:lnTo>
                  <a:lnTo>
                    <a:pt x="8" y="5"/>
                  </a:lnTo>
                  <a:lnTo>
                    <a:pt x="13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7" name="Freeform 131">
              <a:extLst>
                <a:ext uri="{FF2B5EF4-FFF2-40B4-BE49-F238E27FC236}">
                  <a16:creationId xmlns:a16="http://schemas.microsoft.com/office/drawing/2014/main" id="{1166F5D6-FB92-544D-B614-18DA5BEFB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4096116"/>
              <a:ext cx="91440" cy="91440"/>
            </a:xfrm>
            <a:custGeom>
              <a:avLst/>
              <a:gdLst>
                <a:gd name="T0" fmla="*/ 19 w 40"/>
                <a:gd name="T1" fmla="*/ 0 h 39"/>
                <a:gd name="T2" fmla="*/ 26 w 40"/>
                <a:gd name="T3" fmla="*/ 0 h 39"/>
                <a:gd name="T4" fmla="*/ 32 w 40"/>
                <a:gd name="T5" fmla="*/ 3 h 39"/>
                <a:gd name="T6" fmla="*/ 37 w 40"/>
                <a:gd name="T7" fmla="*/ 7 h 39"/>
                <a:gd name="T8" fmla="*/ 38 w 40"/>
                <a:gd name="T9" fmla="*/ 14 h 39"/>
                <a:gd name="T10" fmla="*/ 40 w 40"/>
                <a:gd name="T11" fmla="*/ 20 h 39"/>
                <a:gd name="T12" fmla="*/ 38 w 40"/>
                <a:gd name="T13" fmla="*/ 26 h 39"/>
                <a:gd name="T14" fmla="*/ 37 w 40"/>
                <a:gd name="T15" fmla="*/ 31 h 39"/>
                <a:gd name="T16" fmla="*/ 32 w 40"/>
                <a:gd name="T17" fmla="*/ 36 h 39"/>
                <a:gd name="T18" fmla="*/ 26 w 40"/>
                <a:gd name="T19" fmla="*/ 39 h 39"/>
                <a:gd name="T20" fmla="*/ 19 w 40"/>
                <a:gd name="T21" fmla="*/ 39 h 39"/>
                <a:gd name="T22" fmla="*/ 13 w 40"/>
                <a:gd name="T23" fmla="*/ 39 h 39"/>
                <a:gd name="T24" fmla="*/ 8 w 40"/>
                <a:gd name="T25" fmla="*/ 36 h 39"/>
                <a:gd name="T26" fmla="*/ 4 w 40"/>
                <a:gd name="T27" fmla="*/ 31 h 39"/>
                <a:gd name="T28" fmla="*/ 0 w 40"/>
                <a:gd name="T29" fmla="*/ 26 h 39"/>
                <a:gd name="T30" fmla="*/ 0 w 40"/>
                <a:gd name="T31" fmla="*/ 20 h 39"/>
                <a:gd name="T32" fmla="*/ 0 w 40"/>
                <a:gd name="T33" fmla="*/ 14 h 39"/>
                <a:gd name="T34" fmla="*/ 4 w 40"/>
                <a:gd name="T35" fmla="*/ 7 h 39"/>
                <a:gd name="T36" fmla="*/ 8 w 40"/>
                <a:gd name="T37" fmla="*/ 3 h 39"/>
                <a:gd name="T38" fmla="*/ 13 w 40"/>
                <a:gd name="T39" fmla="*/ 0 h 39"/>
                <a:gd name="T40" fmla="*/ 19 w 40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9">
                  <a:moveTo>
                    <a:pt x="19" y="0"/>
                  </a:moveTo>
                  <a:lnTo>
                    <a:pt x="26" y="0"/>
                  </a:lnTo>
                  <a:lnTo>
                    <a:pt x="32" y="3"/>
                  </a:lnTo>
                  <a:lnTo>
                    <a:pt x="37" y="7"/>
                  </a:lnTo>
                  <a:lnTo>
                    <a:pt x="38" y="14"/>
                  </a:lnTo>
                  <a:lnTo>
                    <a:pt x="40" y="20"/>
                  </a:lnTo>
                  <a:lnTo>
                    <a:pt x="38" y="26"/>
                  </a:lnTo>
                  <a:lnTo>
                    <a:pt x="37" y="31"/>
                  </a:lnTo>
                  <a:lnTo>
                    <a:pt x="32" y="36"/>
                  </a:lnTo>
                  <a:lnTo>
                    <a:pt x="26" y="39"/>
                  </a:lnTo>
                  <a:lnTo>
                    <a:pt x="19" y="39"/>
                  </a:lnTo>
                  <a:lnTo>
                    <a:pt x="13" y="39"/>
                  </a:lnTo>
                  <a:lnTo>
                    <a:pt x="8" y="36"/>
                  </a:lnTo>
                  <a:lnTo>
                    <a:pt x="4" y="31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4" y="7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8" name="Freeform 132">
              <a:extLst>
                <a:ext uri="{FF2B5EF4-FFF2-40B4-BE49-F238E27FC236}">
                  <a16:creationId xmlns:a16="http://schemas.microsoft.com/office/drawing/2014/main" id="{9EF1B585-97A0-9549-B885-278A8192F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3904782"/>
              <a:ext cx="91440" cy="91440"/>
            </a:xfrm>
            <a:custGeom>
              <a:avLst/>
              <a:gdLst>
                <a:gd name="T0" fmla="*/ 19 w 40"/>
                <a:gd name="T1" fmla="*/ 0 h 41"/>
                <a:gd name="T2" fmla="*/ 26 w 40"/>
                <a:gd name="T3" fmla="*/ 2 h 41"/>
                <a:gd name="T4" fmla="*/ 32 w 40"/>
                <a:gd name="T5" fmla="*/ 5 h 41"/>
                <a:gd name="T6" fmla="*/ 37 w 40"/>
                <a:gd name="T7" fmla="*/ 10 h 41"/>
                <a:gd name="T8" fmla="*/ 38 w 40"/>
                <a:gd name="T9" fmla="*/ 14 h 41"/>
                <a:gd name="T10" fmla="*/ 40 w 40"/>
                <a:gd name="T11" fmla="*/ 21 h 41"/>
                <a:gd name="T12" fmla="*/ 38 w 40"/>
                <a:gd name="T13" fmla="*/ 27 h 41"/>
                <a:gd name="T14" fmla="*/ 37 w 40"/>
                <a:gd name="T15" fmla="*/ 33 h 41"/>
                <a:gd name="T16" fmla="*/ 32 w 40"/>
                <a:gd name="T17" fmla="*/ 38 h 41"/>
                <a:gd name="T18" fmla="*/ 26 w 40"/>
                <a:gd name="T19" fmla="*/ 40 h 41"/>
                <a:gd name="T20" fmla="*/ 19 w 40"/>
                <a:gd name="T21" fmla="*/ 41 h 41"/>
                <a:gd name="T22" fmla="*/ 13 w 40"/>
                <a:gd name="T23" fmla="*/ 40 h 41"/>
                <a:gd name="T24" fmla="*/ 8 w 40"/>
                <a:gd name="T25" fmla="*/ 38 h 41"/>
                <a:gd name="T26" fmla="*/ 4 w 40"/>
                <a:gd name="T27" fmla="*/ 33 h 41"/>
                <a:gd name="T28" fmla="*/ 0 w 40"/>
                <a:gd name="T29" fmla="*/ 27 h 41"/>
                <a:gd name="T30" fmla="*/ 0 w 40"/>
                <a:gd name="T31" fmla="*/ 21 h 41"/>
                <a:gd name="T32" fmla="*/ 0 w 40"/>
                <a:gd name="T33" fmla="*/ 14 h 41"/>
                <a:gd name="T34" fmla="*/ 4 w 40"/>
                <a:gd name="T35" fmla="*/ 10 h 41"/>
                <a:gd name="T36" fmla="*/ 8 w 40"/>
                <a:gd name="T37" fmla="*/ 5 h 41"/>
                <a:gd name="T38" fmla="*/ 13 w 40"/>
                <a:gd name="T39" fmla="*/ 2 h 41"/>
                <a:gd name="T40" fmla="*/ 19 w 4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1">
                  <a:moveTo>
                    <a:pt x="19" y="0"/>
                  </a:moveTo>
                  <a:lnTo>
                    <a:pt x="26" y="2"/>
                  </a:lnTo>
                  <a:lnTo>
                    <a:pt x="32" y="5"/>
                  </a:lnTo>
                  <a:lnTo>
                    <a:pt x="37" y="10"/>
                  </a:lnTo>
                  <a:lnTo>
                    <a:pt x="38" y="14"/>
                  </a:lnTo>
                  <a:lnTo>
                    <a:pt x="40" y="21"/>
                  </a:lnTo>
                  <a:lnTo>
                    <a:pt x="38" y="27"/>
                  </a:lnTo>
                  <a:lnTo>
                    <a:pt x="37" y="33"/>
                  </a:lnTo>
                  <a:lnTo>
                    <a:pt x="32" y="38"/>
                  </a:lnTo>
                  <a:lnTo>
                    <a:pt x="26" y="40"/>
                  </a:lnTo>
                  <a:lnTo>
                    <a:pt x="19" y="41"/>
                  </a:lnTo>
                  <a:lnTo>
                    <a:pt x="13" y="40"/>
                  </a:lnTo>
                  <a:lnTo>
                    <a:pt x="8" y="38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4" y="10"/>
                  </a:lnTo>
                  <a:lnTo>
                    <a:pt x="8" y="5"/>
                  </a:lnTo>
                  <a:lnTo>
                    <a:pt x="13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9" name="Freeform 133">
              <a:extLst>
                <a:ext uri="{FF2B5EF4-FFF2-40B4-BE49-F238E27FC236}">
                  <a16:creationId xmlns:a16="http://schemas.microsoft.com/office/drawing/2014/main" id="{1A798DED-C008-DF40-A3B6-F1F0291FA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3718691"/>
              <a:ext cx="91440" cy="91440"/>
            </a:xfrm>
            <a:custGeom>
              <a:avLst/>
              <a:gdLst>
                <a:gd name="T0" fmla="*/ 19 w 40"/>
                <a:gd name="T1" fmla="*/ 0 h 41"/>
                <a:gd name="T2" fmla="*/ 26 w 40"/>
                <a:gd name="T3" fmla="*/ 2 h 41"/>
                <a:gd name="T4" fmla="*/ 32 w 40"/>
                <a:gd name="T5" fmla="*/ 5 h 41"/>
                <a:gd name="T6" fmla="*/ 37 w 40"/>
                <a:gd name="T7" fmla="*/ 8 h 41"/>
                <a:gd name="T8" fmla="*/ 38 w 40"/>
                <a:gd name="T9" fmla="*/ 15 h 41"/>
                <a:gd name="T10" fmla="*/ 40 w 40"/>
                <a:gd name="T11" fmla="*/ 21 h 41"/>
                <a:gd name="T12" fmla="*/ 38 w 40"/>
                <a:gd name="T13" fmla="*/ 27 h 41"/>
                <a:gd name="T14" fmla="*/ 37 w 40"/>
                <a:gd name="T15" fmla="*/ 32 h 41"/>
                <a:gd name="T16" fmla="*/ 32 w 40"/>
                <a:gd name="T17" fmla="*/ 37 h 41"/>
                <a:gd name="T18" fmla="*/ 26 w 40"/>
                <a:gd name="T19" fmla="*/ 40 h 41"/>
                <a:gd name="T20" fmla="*/ 19 w 40"/>
                <a:gd name="T21" fmla="*/ 41 h 41"/>
                <a:gd name="T22" fmla="*/ 13 w 40"/>
                <a:gd name="T23" fmla="*/ 40 h 41"/>
                <a:gd name="T24" fmla="*/ 8 w 40"/>
                <a:gd name="T25" fmla="*/ 37 h 41"/>
                <a:gd name="T26" fmla="*/ 4 w 40"/>
                <a:gd name="T27" fmla="*/ 32 h 41"/>
                <a:gd name="T28" fmla="*/ 0 w 40"/>
                <a:gd name="T29" fmla="*/ 27 h 41"/>
                <a:gd name="T30" fmla="*/ 0 w 40"/>
                <a:gd name="T31" fmla="*/ 21 h 41"/>
                <a:gd name="T32" fmla="*/ 0 w 40"/>
                <a:gd name="T33" fmla="*/ 15 h 41"/>
                <a:gd name="T34" fmla="*/ 4 w 40"/>
                <a:gd name="T35" fmla="*/ 8 h 41"/>
                <a:gd name="T36" fmla="*/ 8 w 40"/>
                <a:gd name="T37" fmla="*/ 5 h 41"/>
                <a:gd name="T38" fmla="*/ 13 w 40"/>
                <a:gd name="T39" fmla="*/ 2 h 41"/>
                <a:gd name="T40" fmla="*/ 19 w 4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1">
                  <a:moveTo>
                    <a:pt x="19" y="0"/>
                  </a:moveTo>
                  <a:lnTo>
                    <a:pt x="26" y="2"/>
                  </a:lnTo>
                  <a:lnTo>
                    <a:pt x="32" y="5"/>
                  </a:lnTo>
                  <a:lnTo>
                    <a:pt x="37" y="8"/>
                  </a:lnTo>
                  <a:lnTo>
                    <a:pt x="38" y="15"/>
                  </a:lnTo>
                  <a:lnTo>
                    <a:pt x="40" y="21"/>
                  </a:lnTo>
                  <a:lnTo>
                    <a:pt x="38" y="27"/>
                  </a:lnTo>
                  <a:lnTo>
                    <a:pt x="37" y="32"/>
                  </a:lnTo>
                  <a:lnTo>
                    <a:pt x="32" y="37"/>
                  </a:lnTo>
                  <a:lnTo>
                    <a:pt x="26" y="40"/>
                  </a:lnTo>
                  <a:lnTo>
                    <a:pt x="19" y="41"/>
                  </a:lnTo>
                  <a:lnTo>
                    <a:pt x="13" y="40"/>
                  </a:lnTo>
                  <a:lnTo>
                    <a:pt x="8" y="37"/>
                  </a:lnTo>
                  <a:lnTo>
                    <a:pt x="4" y="32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4" y="8"/>
                  </a:lnTo>
                  <a:lnTo>
                    <a:pt x="8" y="5"/>
                  </a:lnTo>
                  <a:lnTo>
                    <a:pt x="13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0" name="Freeform 134">
              <a:extLst>
                <a:ext uri="{FF2B5EF4-FFF2-40B4-BE49-F238E27FC236}">
                  <a16:creationId xmlns:a16="http://schemas.microsoft.com/office/drawing/2014/main" id="{43049FBF-7B1F-0746-A196-BADEAEFFF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3535220"/>
              <a:ext cx="91440" cy="91440"/>
            </a:xfrm>
            <a:custGeom>
              <a:avLst/>
              <a:gdLst>
                <a:gd name="T0" fmla="*/ 19 w 40"/>
                <a:gd name="T1" fmla="*/ 0 h 39"/>
                <a:gd name="T2" fmla="*/ 26 w 40"/>
                <a:gd name="T3" fmla="*/ 0 h 39"/>
                <a:gd name="T4" fmla="*/ 32 w 40"/>
                <a:gd name="T5" fmla="*/ 3 h 39"/>
                <a:gd name="T6" fmla="*/ 37 w 40"/>
                <a:gd name="T7" fmla="*/ 8 h 39"/>
                <a:gd name="T8" fmla="*/ 38 w 40"/>
                <a:gd name="T9" fmla="*/ 14 h 39"/>
                <a:gd name="T10" fmla="*/ 40 w 40"/>
                <a:gd name="T11" fmla="*/ 20 h 39"/>
                <a:gd name="T12" fmla="*/ 38 w 40"/>
                <a:gd name="T13" fmla="*/ 26 h 39"/>
                <a:gd name="T14" fmla="*/ 37 w 40"/>
                <a:gd name="T15" fmla="*/ 31 h 39"/>
                <a:gd name="T16" fmla="*/ 32 w 40"/>
                <a:gd name="T17" fmla="*/ 36 h 39"/>
                <a:gd name="T18" fmla="*/ 26 w 40"/>
                <a:gd name="T19" fmla="*/ 39 h 39"/>
                <a:gd name="T20" fmla="*/ 19 w 40"/>
                <a:gd name="T21" fmla="*/ 39 h 39"/>
                <a:gd name="T22" fmla="*/ 13 w 40"/>
                <a:gd name="T23" fmla="*/ 39 h 39"/>
                <a:gd name="T24" fmla="*/ 8 w 40"/>
                <a:gd name="T25" fmla="*/ 36 h 39"/>
                <a:gd name="T26" fmla="*/ 4 w 40"/>
                <a:gd name="T27" fmla="*/ 31 h 39"/>
                <a:gd name="T28" fmla="*/ 0 w 40"/>
                <a:gd name="T29" fmla="*/ 26 h 39"/>
                <a:gd name="T30" fmla="*/ 0 w 40"/>
                <a:gd name="T31" fmla="*/ 20 h 39"/>
                <a:gd name="T32" fmla="*/ 0 w 40"/>
                <a:gd name="T33" fmla="*/ 14 h 39"/>
                <a:gd name="T34" fmla="*/ 4 w 40"/>
                <a:gd name="T35" fmla="*/ 8 h 39"/>
                <a:gd name="T36" fmla="*/ 8 w 40"/>
                <a:gd name="T37" fmla="*/ 3 h 39"/>
                <a:gd name="T38" fmla="*/ 13 w 40"/>
                <a:gd name="T39" fmla="*/ 0 h 39"/>
                <a:gd name="T40" fmla="*/ 19 w 40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9">
                  <a:moveTo>
                    <a:pt x="19" y="0"/>
                  </a:moveTo>
                  <a:lnTo>
                    <a:pt x="26" y="0"/>
                  </a:lnTo>
                  <a:lnTo>
                    <a:pt x="32" y="3"/>
                  </a:lnTo>
                  <a:lnTo>
                    <a:pt x="37" y="8"/>
                  </a:lnTo>
                  <a:lnTo>
                    <a:pt x="38" y="14"/>
                  </a:lnTo>
                  <a:lnTo>
                    <a:pt x="40" y="20"/>
                  </a:lnTo>
                  <a:lnTo>
                    <a:pt x="38" y="26"/>
                  </a:lnTo>
                  <a:lnTo>
                    <a:pt x="37" y="31"/>
                  </a:lnTo>
                  <a:lnTo>
                    <a:pt x="32" y="36"/>
                  </a:lnTo>
                  <a:lnTo>
                    <a:pt x="26" y="39"/>
                  </a:lnTo>
                  <a:lnTo>
                    <a:pt x="19" y="39"/>
                  </a:lnTo>
                  <a:lnTo>
                    <a:pt x="13" y="39"/>
                  </a:lnTo>
                  <a:lnTo>
                    <a:pt x="8" y="36"/>
                  </a:lnTo>
                  <a:lnTo>
                    <a:pt x="4" y="31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4" y="8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1" name="Freeform 135">
              <a:extLst>
                <a:ext uri="{FF2B5EF4-FFF2-40B4-BE49-F238E27FC236}">
                  <a16:creationId xmlns:a16="http://schemas.microsoft.com/office/drawing/2014/main" id="{8B790F23-5C27-F645-90CB-EC5587FFE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3343886"/>
              <a:ext cx="91440" cy="91440"/>
            </a:xfrm>
            <a:custGeom>
              <a:avLst/>
              <a:gdLst>
                <a:gd name="T0" fmla="*/ 19 w 40"/>
                <a:gd name="T1" fmla="*/ 0 h 41"/>
                <a:gd name="T2" fmla="*/ 26 w 40"/>
                <a:gd name="T3" fmla="*/ 2 h 41"/>
                <a:gd name="T4" fmla="*/ 32 w 40"/>
                <a:gd name="T5" fmla="*/ 5 h 41"/>
                <a:gd name="T6" fmla="*/ 37 w 40"/>
                <a:gd name="T7" fmla="*/ 10 h 41"/>
                <a:gd name="T8" fmla="*/ 38 w 40"/>
                <a:gd name="T9" fmla="*/ 15 h 41"/>
                <a:gd name="T10" fmla="*/ 40 w 40"/>
                <a:gd name="T11" fmla="*/ 21 h 41"/>
                <a:gd name="T12" fmla="*/ 38 w 40"/>
                <a:gd name="T13" fmla="*/ 27 h 41"/>
                <a:gd name="T14" fmla="*/ 37 w 40"/>
                <a:gd name="T15" fmla="*/ 33 h 41"/>
                <a:gd name="T16" fmla="*/ 32 w 40"/>
                <a:gd name="T17" fmla="*/ 38 h 41"/>
                <a:gd name="T18" fmla="*/ 26 w 40"/>
                <a:gd name="T19" fmla="*/ 40 h 41"/>
                <a:gd name="T20" fmla="*/ 19 w 40"/>
                <a:gd name="T21" fmla="*/ 41 h 41"/>
                <a:gd name="T22" fmla="*/ 13 w 40"/>
                <a:gd name="T23" fmla="*/ 40 h 41"/>
                <a:gd name="T24" fmla="*/ 8 w 40"/>
                <a:gd name="T25" fmla="*/ 38 h 41"/>
                <a:gd name="T26" fmla="*/ 4 w 40"/>
                <a:gd name="T27" fmla="*/ 33 h 41"/>
                <a:gd name="T28" fmla="*/ 0 w 40"/>
                <a:gd name="T29" fmla="*/ 27 h 41"/>
                <a:gd name="T30" fmla="*/ 0 w 40"/>
                <a:gd name="T31" fmla="*/ 21 h 41"/>
                <a:gd name="T32" fmla="*/ 0 w 40"/>
                <a:gd name="T33" fmla="*/ 15 h 41"/>
                <a:gd name="T34" fmla="*/ 4 w 40"/>
                <a:gd name="T35" fmla="*/ 10 h 41"/>
                <a:gd name="T36" fmla="*/ 8 w 40"/>
                <a:gd name="T37" fmla="*/ 5 h 41"/>
                <a:gd name="T38" fmla="*/ 13 w 40"/>
                <a:gd name="T39" fmla="*/ 2 h 41"/>
                <a:gd name="T40" fmla="*/ 19 w 40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1">
                  <a:moveTo>
                    <a:pt x="19" y="0"/>
                  </a:moveTo>
                  <a:lnTo>
                    <a:pt x="26" y="2"/>
                  </a:lnTo>
                  <a:lnTo>
                    <a:pt x="32" y="5"/>
                  </a:lnTo>
                  <a:lnTo>
                    <a:pt x="37" y="10"/>
                  </a:lnTo>
                  <a:lnTo>
                    <a:pt x="38" y="15"/>
                  </a:lnTo>
                  <a:lnTo>
                    <a:pt x="40" y="21"/>
                  </a:lnTo>
                  <a:lnTo>
                    <a:pt x="38" y="27"/>
                  </a:lnTo>
                  <a:lnTo>
                    <a:pt x="37" y="33"/>
                  </a:lnTo>
                  <a:lnTo>
                    <a:pt x="32" y="38"/>
                  </a:lnTo>
                  <a:lnTo>
                    <a:pt x="26" y="40"/>
                  </a:lnTo>
                  <a:lnTo>
                    <a:pt x="19" y="41"/>
                  </a:lnTo>
                  <a:lnTo>
                    <a:pt x="13" y="40"/>
                  </a:lnTo>
                  <a:lnTo>
                    <a:pt x="8" y="38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4" y="10"/>
                  </a:lnTo>
                  <a:lnTo>
                    <a:pt x="8" y="5"/>
                  </a:lnTo>
                  <a:lnTo>
                    <a:pt x="13" y="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2" name="Freeform 136">
              <a:extLst>
                <a:ext uri="{FF2B5EF4-FFF2-40B4-BE49-F238E27FC236}">
                  <a16:creationId xmlns:a16="http://schemas.microsoft.com/office/drawing/2014/main" id="{F6EE4DE6-C217-6A47-B376-4496ACE89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3160414"/>
              <a:ext cx="91440" cy="91440"/>
            </a:xfrm>
            <a:custGeom>
              <a:avLst/>
              <a:gdLst>
                <a:gd name="T0" fmla="*/ 19 w 40"/>
                <a:gd name="T1" fmla="*/ 0 h 40"/>
                <a:gd name="T2" fmla="*/ 26 w 40"/>
                <a:gd name="T3" fmla="*/ 1 h 40"/>
                <a:gd name="T4" fmla="*/ 32 w 40"/>
                <a:gd name="T5" fmla="*/ 4 h 40"/>
                <a:gd name="T6" fmla="*/ 37 w 40"/>
                <a:gd name="T7" fmla="*/ 7 h 40"/>
                <a:gd name="T8" fmla="*/ 38 w 40"/>
                <a:gd name="T9" fmla="*/ 14 h 40"/>
                <a:gd name="T10" fmla="*/ 40 w 40"/>
                <a:gd name="T11" fmla="*/ 20 h 40"/>
                <a:gd name="T12" fmla="*/ 38 w 40"/>
                <a:gd name="T13" fmla="*/ 26 h 40"/>
                <a:gd name="T14" fmla="*/ 37 w 40"/>
                <a:gd name="T15" fmla="*/ 31 h 40"/>
                <a:gd name="T16" fmla="*/ 32 w 40"/>
                <a:gd name="T17" fmla="*/ 36 h 40"/>
                <a:gd name="T18" fmla="*/ 26 w 40"/>
                <a:gd name="T19" fmla="*/ 39 h 40"/>
                <a:gd name="T20" fmla="*/ 19 w 40"/>
                <a:gd name="T21" fmla="*/ 40 h 40"/>
                <a:gd name="T22" fmla="*/ 13 w 40"/>
                <a:gd name="T23" fmla="*/ 39 h 40"/>
                <a:gd name="T24" fmla="*/ 8 w 40"/>
                <a:gd name="T25" fmla="*/ 36 h 40"/>
                <a:gd name="T26" fmla="*/ 4 w 40"/>
                <a:gd name="T27" fmla="*/ 31 h 40"/>
                <a:gd name="T28" fmla="*/ 0 w 40"/>
                <a:gd name="T29" fmla="*/ 26 h 40"/>
                <a:gd name="T30" fmla="*/ 0 w 40"/>
                <a:gd name="T31" fmla="*/ 20 h 40"/>
                <a:gd name="T32" fmla="*/ 0 w 40"/>
                <a:gd name="T33" fmla="*/ 14 h 40"/>
                <a:gd name="T34" fmla="*/ 4 w 40"/>
                <a:gd name="T35" fmla="*/ 7 h 40"/>
                <a:gd name="T36" fmla="*/ 8 w 40"/>
                <a:gd name="T37" fmla="*/ 4 h 40"/>
                <a:gd name="T38" fmla="*/ 13 w 40"/>
                <a:gd name="T39" fmla="*/ 1 h 40"/>
                <a:gd name="T40" fmla="*/ 19 w 40"/>
                <a:gd name="T4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40">
                  <a:moveTo>
                    <a:pt x="19" y="0"/>
                  </a:moveTo>
                  <a:lnTo>
                    <a:pt x="26" y="1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38" y="14"/>
                  </a:lnTo>
                  <a:lnTo>
                    <a:pt x="40" y="20"/>
                  </a:lnTo>
                  <a:lnTo>
                    <a:pt x="38" y="26"/>
                  </a:lnTo>
                  <a:lnTo>
                    <a:pt x="37" y="31"/>
                  </a:lnTo>
                  <a:lnTo>
                    <a:pt x="32" y="36"/>
                  </a:lnTo>
                  <a:lnTo>
                    <a:pt x="26" y="39"/>
                  </a:lnTo>
                  <a:lnTo>
                    <a:pt x="19" y="40"/>
                  </a:lnTo>
                  <a:lnTo>
                    <a:pt x="13" y="39"/>
                  </a:lnTo>
                  <a:lnTo>
                    <a:pt x="8" y="36"/>
                  </a:lnTo>
                  <a:lnTo>
                    <a:pt x="4" y="31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4" y="7"/>
                  </a:lnTo>
                  <a:lnTo>
                    <a:pt x="8" y="4"/>
                  </a:lnTo>
                  <a:lnTo>
                    <a:pt x="13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3" name="Freeform 137">
              <a:extLst>
                <a:ext uri="{FF2B5EF4-FFF2-40B4-BE49-F238E27FC236}">
                  <a16:creationId xmlns:a16="http://schemas.microsoft.com/office/drawing/2014/main" id="{673137D0-8E45-8F4C-9420-8CDC7035F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500" y="2974324"/>
              <a:ext cx="91440" cy="91440"/>
            </a:xfrm>
            <a:custGeom>
              <a:avLst/>
              <a:gdLst>
                <a:gd name="T0" fmla="*/ 19 w 40"/>
                <a:gd name="T1" fmla="*/ 0 h 39"/>
                <a:gd name="T2" fmla="*/ 26 w 40"/>
                <a:gd name="T3" fmla="*/ 0 h 39"/>
                <a:gd name="T4" fmla="*/ 32 w 40"/>
                <a:gd name="T5" fmla="*/ 3 h 39"/>
                <a:gd name="T6" fmla="*/ 37 w 40"/>
                <a:gd name="T7" fmla="*/ 8 h 39"/>
                <a:gd name="T8" fmla="*/ 38 w 40"/>
                <a:gd name="T9" fmla="*/ 12 h 39"/>
                <a:gd name="T10" fmla="*/ 40 w 40"/>
                <a:gd name="T11" fmla="*/ 20 h 39"/>
                <a:gd name="T12" fmla="*/ 38 w 40"/>
                <a:gd name="T13" fmla="*/ 27 h 39"/>
                <a:gd name="T14" fmla="*/ 37 w 40"/>
                <a:gd name="T15" fmla="*/ 31 h 39"/>
                <a:gd name="T16" fmla="*/ 32 w 40"/>
                <a:gd name="T17" fmla="*/ 36 h 39"/>
                <a:gd name="T18" fmla="*/ 26 w 40"/>
                <a:gd name="T19" fmla="*/ 39 h 39"/>
                <a:gd name="T20" fmla="*/ 19 w 40"/>
                <a:gd name="T21" fmla="*/ 39 h 39"/>
                <a:gd name="T22" fmla="*/ 13 w 40"/>
                <a:gd name="T23" fmla="*/ 39 h 39"/>
                <a:gd name="T24" fmla="*/ 8 w 40"/>
                <a:gd name="T25" fmla="*/ 36 h 39"/>
                <a:gd name="T26" fmla="*/ 4 w 40"/>
                <a:gd name="T27" fmla="*/ 31 h 39"/>
                <a:gd name="T28" fmla="*/ 0 w 40"/>
                <a:gd name="T29" fmla="*/ 27 h 39"/>
                <a:gd name="T30" fmla="*/ 0 w 40"/>
                <a:gd name="T31" fmla="*/ 20 h 39"/>
                <a:gd name="T32" fmla="*/ 0 w 40"/>
                <a:gd name="T33" fmla="*/ 12 h 39"/>
                <a:gd name="T34" fmla="*/ 4 w 40"/>
                <a:gd name="T35" fmla="*/ 8 h 39"/>
                <a:gd name="T36" fmla="*/ 8 w 40"/>
                <a:gd name="T37" fmla="*/ 3 h 39"/>
                <a:gd name="T38" fmla="*/ 13 w 40"/>
                <a:gd name="T39" fmla="*/ 0 h 39"/>
                <a:gd name="T40" fmla="*/ 19 w 40"/>
                <a:gd name="T4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9">
                  <a:moveTo>
                    <a:pt x="19" y="0"/>
                  </a:moveTo>
                  <a:lnTo>
                    <a:pt x="26" y="0"/>
                  </a:lnTo>
                  <a:lnTo>
                    <a:pt x="32" y="3"/>
                  </a:lnTo>
                  <a:lnTo>
                    <a:pt x="37" y="8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7"/>
                  </a:lnTo>
                  <a:lnTo>
                    <a:pt x="37" y="31"/>
                  </a:lnTo>
                  <a:lnTo>
                    <a:pt x="32" y="36"/>
                  </a:lnTo>
                  <a:lnTo>
                    <a:pt x="26" y="39"/>
                  </a:lnTo>
                  <a:lnTo>
                    <a:pt x="19" y="39"/>
                  </a:lnTo>
                  <a:lnTo>
                    <a:pt x="13" y="39"/>
                  </a:lnTo>
                  <a:lnTo>
                    <a:pt x="8" y="36"/>
                  </a:lnTo>
                  <a:lnTo>
                    <a:pt x="4" y="31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4" y="8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4" name="Rectangle 138">
              <a:extLst>
                <a:ext uri="{FF2B5EF4-FFF2-40B4-BE49-F238E27FC236}">
                  <a16:creationId xmlns:a16="http://schemas.microsoft.com/office/drawing/2014/main" id="{1A47711E-EC24-3C45-B5C1-BE05158E3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3638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5" name="Rectangle 139">
              <a:extLst>
                <a:ext uri="{FF2B5EF4-FFF2-40B4-BE49-F238E27FC236}">
                  <a16:creationId xmlns:a16="http://schemas.microsoft.com/office/drawing/2014/main" id="{C12129AC-740F-EC4B-8ADE-669C575EC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146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6" name="Rectangle 140">
              <a:extLst>
                <a:ext uri="{FF2B5EF4-FFF2-40B4-BE49-F238E27FC236}">
                  <a16:creationId xmlns:a16="http://schemas.microsoft.com/office/drawing/2014/main" id="{F275090B-3B98-7B40-80EE-C6E5A428B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2656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7" name="Rectangle 141">
              <a:extLst>
                <a:ext uri="{FF2B5EF4-FFF2-40B4-BE49-F238E27FC236}">
                  <a16:creationId xmlns:a16="http://schemas.microsoft.com/office/drawing/2014/main" id="{A81AD52C-4831-6F46-B2E5-18238893C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2162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8" name="Rectangle 142">
              <a:extLst>
                <a:ext uri="{FF2B5EF4-FFF2-40B4-BE49-F238E27FC236}">
                  <a16:creationId xmlns:a16="http://schemas.microsoft.com/office/drawing/2014/main" id="{D17B2C34-771B-5842-82F1-A5950A6B2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1673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9" name="Rectangle 143">
              <a:extLst>
                <a:ext uri="{FF2B5EF4-FFF2-40B4-BE49-F238E27FC236}">
                  <a16:creationId xmlns:a16="http://schemas.microsoft.com/office/drawing/2014/main" id="{CA2E3572-88A4-0F44-9B96-D12E3A44A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9890" y="2924524"/>
              <a:ext cx="30484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0" name="Rectangle 144">
              <a:extLst>
                <a:ext uri="{FF2B5EF4-FFF2-40B4-BE49-F238E27FC236}">
                  <a16:creationId xmlns:a16="http://schemas.microsoft.com/office/drawing/2014/main" id="{BB118026-5874-554D-9480-06BDC2C3B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9400" y="2924524"/>
              <a:ext cx="30484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1" name="Rectangle 145">
              <a:extLst>
                <a:ext uri="{FF2B5EF4-FFF2-40B4-BE49-F238E27FC236}">
                  <a16:creationId xmlns:a16="http://schemas.microsoft.com/office/drawing/2014/main" id="{1D9CC65E-ECB7-D84C-A044-06E10DFA2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18908" y="2924524"/>
              <a:ext cx="30484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2" name="Rectangle 146">
              <a:extLst>
                <a:ext uri="{FF2B5EF4-FFF2-40B4-BE49-F238E27FC236}">
                  <a16:creationId xmlns:a16="http://schemas.microsoft.com/office/drawing/2014/main" id="{2B512378-D10F-AC4E-8A74-D432DB43F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8418" y="2924524"/>
              <a:ext cx="30484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3" name="Rectangle 147">
              <a:extLst>
                <a:ext uri="{FF2B5EF4-FFF2-40B4-BE49-F238E27FC236}">
                  <a16:creationId xmlns:a16="http://schemas.microsoft.com/office/drawing/2014/main" id="{FD1B0F5B-208A-A245-AFBF-9705B9399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7924" y="2924524"/>
              <a:ext cx="30484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4" name="Rectangle 148">
              <a:extLst>
                <a:ext uri="{FF2B5EF4-FFF2-40B4-BE49-F238E27FC236}">
                  <a16:creationId xmlns:a16="http://schemas.microsoft.com/office/drawing/2014/main" id="{61F1C5A3-5774-D849-9723-C317ADABE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7435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5" name="Rectangle 149">
              <a:extLst>
                <a:ext uri="{FF2B5EF4-FFF2-40B4-BE49-F238E27FC236}">
                  <a16:creationId xmlns:a16="http://schemas.microsoft.com/office/drawing/2014/main" id="{FA04FE56-0543-414E-B51C-843E69098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299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6" name="Rectangle 150">
              <a:extLst>
                <a:ext uri="{FF2B5EF4-FFF2-40B4-BE49-F238E27FC236}">
                  <a16:creationId xmlns:a16="http://schemas.microsoft.com/office/drawing/2014/main" id="{909D32B6-9F11-534E-A435-54B47C041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0805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7" name="Rectangle 151">
              <a:extLst>
                <a:ext uri="{FF2B5EF4-FFF2-40B4-BE49-F238E27FC236}">
                  <a16:creationId xmlns:a16="http://schemas.microsoft.com/office/drawing/2014/main" id="{5B3C6DF2-6F3D-6D48-8AA1-D3EA35D6DB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0316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8" name="Rectangle 152">
              <a:extLst>
                <a:ext uri="{FF2B5EF4-FFF2-40B4-BE49-F238E27FC236}">
                  <a16:creationId xmlns:a16="http://schemas.microsoft.com/office/drawing/2014/main" id="{5141C394-E052-3E43-8F49-CB21D52E3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9823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9" name="Rectangle 153">
              <a:extLst>
                <a:ext uri="{FF2B5EF4-FFF2-40B4-BE49-F238E27FC236}">
                  <a16:creationId xmlns:a16="http://schemas.microsoft.com/office/drawing/2014/main" id="{B693B0F7-711C-EA4E-9907-D1DD93CAA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9334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0" name="Rectangle 154">
              <a:extLst>
                <a:ext uri="{FF2B5EF4-FFF2-40B4-BE49-F238E27FC236}">
                  <a16:creationId xmlns:a16="http://schemas.microsoft.com/office/drawing/2014/main" id="{91372566-1E3F-4E48-AF01-EBAE48F6C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8841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1" name="Rectangle 155">
              <a:extLst>
                <a:ext uri="{FF2B5EF4-FFF2-40B4-BE49-F238E27FC236}">
                  <a16:creationId xmlns:a16="http://schemas.microsoft.com/office/drawing/2014/main" id="{34F4A5DD-FBA8-1E47-A2D0-1DC667B1C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7061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2" name="Rectangle 156">
              <a:extLst>
                <a:ext uri="{FF2B5EF4-FFF2-40B4-BE49-F238E27FC236}">
                  <a16:creationId xmlns:a16="http://schemas.microsoft.com/office/drawing/2014/main" id="{1C853542-96EF-9F4B-A4FD-26796FFBE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66569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3" name="Rectangle 157">
              <a:extLst>
                <a:ext uri="{FF2B5EF4-FFF2-40B4-BE49-F238E27FC236}">
                  <a16:creationId xmlns:a16="http://schemas.microsoft.com/office/drawing/2014/main" id="{94EC6187-480B-0847-BF68-04B0284ED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06078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4" name="Rectangle 158">
              <a:extLst>
                <a:ext uri="{FF2B5EF4-FFF2-40B4-BE49-F238E27FC236}">
                  <a16:creationId xmlns:a16="http://schemas.microsoft.com/office/drawing/2014/main" id="{ADB612B2-08C4-054B-9C70-E719F853E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45585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5" name="Rectangle 159">
              <a:extLst>
                <a:ext uri="{FF2B5EF4-FFF2-40B4-BE49-F238E27FC236}">
                  <a16:creationId xmlns:a16="http://schemas.microsoft.com/office/drawing/2014/main" id="{57EBFD66-4E3F-6843-A731-A380B582B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85096" y="2924524"/>
              <a:ext cx="34838" cy="264984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C38C02C-24D8-5F4B-9E3E-82C0226228EF}"/>
                </a:ext>
              </a:extLst>
            </p:cNvPr>
            <p:cNvSpPr/>
            <p:nvPr/>
          </p:nvSpPr>
          <p:spPr>
            <a:xfrm>
              <a:off x="6042870" y="3580940"/>
              <a:ext cx="5989129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Any records you need to continue your services and operations in the event of an emergency</a:t>
              </a:r>
            </a:p>
            <a:p>
              <a:pPr marL="742950" lvl="1" indent="-285750">
                <a:buClr>
                  <a:schemeClr val="accent2"/>
                </a:buClr>
                <a:buFont typeface="Wingdings" pitchFamily="2" charset="2"/>
                <a:buChar char="ü"/>
              </a:pPr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458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E102283-6C8E-D944-A973-762891B172C6}"/>
              </a:ext>
            </a:extLst>
          </p:cNvPr>
          <p:cNvGrpSpPr>
            <a:grpSpLocks noChangeAspect="1"/>
          </p:cNvGrpSpPr>
          <p:nvPr/>
        </p:nvGrpSpPr>
        <p:grpSpPr>
          <a:xfrm>
            <a:off x="8185119" y="2759169"/>
            <a:ext cx="3200400" cy="3305229"/>
            <a:chOff x="5778063" y="3404754"/>
            <a:chExt cx="1383030" cy="142833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CBB9ED6-97DA-1A42-BF43-854AC1F7A572}"/>
                </a:ext>
              </a:extLst>
            </p:cNvPr>
            <p:cNvGrpSpPr/>
            <p:nvPr/>
          </p:nvGrpSpPr>
          <p:grpSpPr>
            <a:xfrm>
              <a:off x="5789781" y="3404754"/>
              <a:ext cx="1361698" cy="1334965"/>
              <a:chOff x="5789781" y="3404754"/>
              <a:chExt cx="1361698" cy="1334965"/>
            </a:xfrm>
          </p:grpSpPr>
          <p:sp>
            <p:nvSpPr>
              <p:cNvPr id="15" name="Rectangle 19">
                <a:extLst>
                  <a:ext uri="{FF2B5EF4-FFF2-40B4-BE49-F238E27FC236}">
                    <a16:creationId xmlns:a16="http://schemas.microsoft.com/office/drawing/2014/main" id="{D5538D69-B340-7F4F-8472-C653B066CEAC}"/>
                  </a:ext>
                </a:extLst>
              </p:cNvPr>
              <p:cNvSpPr/>
              <p:nvPr/>
            </p:nvSpPr>
            <p:spPr>
              <a:xfrm rot="21599113">
                <a:off x="5789781" y="3429174"/>
                <a:ext cx="1361698" cy="1310545"/>
              </a:xfrm>
              <a:custGeom>
                <a:avLst/>
                <a:gdLst>
                  <a:gd name="connsiteX0" fmla="*/ 0 w 1339596"/>
                  <a:gd name="connsiteY0" fmla="*/ 0 h 1219200"/>
                  <a:gd name="connsiteX1" fmla="*/ 1339596 w 1339596"/>
                  <a:gd name="connsiteY1" fmla="*/ 0 h 1219200"/>
                  <a:gd name="connsiteX2" fmla="*/ 1339596 w 1339596"/>
                  <a:gd name="connsiteY2" fmla="*/ 1219200 h 1219200"/>
                  <a:gd name="connsiteX3" fmla="*/ 0 w 1339596"/>
                  <a:gd name="connsiteY3" fmla="*/ 1219200 h 1219200"/>
                  <a:gd name="connsiteX4" fmla="*/ 0 w 1339596"/>
                  <a:gd name="connsiteY4" fmla="*/ 0 h 1219200"/>
                  <a:gd name="connsiteX0" fmla="*/ 0 w 1339596"/>
                  <a:gd name="connsiteY0" fmla="*/ 11733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0 w 1339596"/>
                  <a:gd name="connsiteY4" fmla="*/ 11733 h 1230933"/>
                  <a:gd name="connsiteX0" fmla="*/ 55747 w 1339596"/>
                  <a:gd name="connsiteY0" fmla="*/ 12706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55747 w 1339596"/>
                  <a:gd name="connsiteY4" fmla="*/ 12706 h 1230933"/>
                  <a:gd name="connsiteX0" fmla="*/ 28195 w 1339596"/>
                  <a:gd name="connsiteY0" fmla="*/ 12225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28195 w 1339596"/>
                  <a:gd name="connsiteY4" fmla="*/ 12225 h 1230933"/>
                  <a:gd name="connsiteX0" fmla="*/ 28195 w 1353846"/>
                  <a:gd name="connsiteY0" fmla="*/ 6385 h 1225093"/>
                  <a:gd name="connsiteX1" fmla="*/ 1353846 w 1353846"/>
                  <a:gd name="connsiteY1" fmla="*/ 0 h 1225093"/>
                  <a:gd name="connsiteX2" fmla="*/ 1339596 w 1353846"/>
                  <a:gd name="connsiteY2" fmla="*/ 1225093 h 1225093"/>
                  <a:gd name="connsiteX3" fmla="*/ 0 w 1353846"/>
                  <a:gd name="connsiteY3" fmla="*/ 1225093 h 1225093"/>
                  <a:gd name="connsiteX4" fmla="*/ 28195 w 1353846"/>
                  <a:gd name="connsiteY4" fmla="*/ 6385 h 1225093"/>
                  <a:gd name="connsiteX0" fmla="*/ 20681 w 1353846"/>
                  <a:gd name="connsiteY0" fmla="*/ 6253 h 1225093"/>
                  <a:gd name="connsiteX1" fmla="*/ 1353846 w 1353846"/>
                  <a:gd name="connsiteY1" fmla="*/ 0 h 1225093"/>
                  <a:gd name="connsiteX2" fmla="*/ 1339596 w 1353846"/>
                  <a:gd name="connsiteY2" fmla="*/ 1225093 h 1225093"/>
                  <a:gd name="connsiteX3" fmla="*/ 0 w 1353846"/>
                  <a:gd name="connsiteY3" fmla="*/ 1225093 h 1225093"/>
                  <a:gd name="connsiteX4" fmla="*/ 20681 w 1353846"/>
                  <a:gd name="connsiteY4" fmla="*/ 6253 h 1225093"/>
                  <a:gd name="connsiteX0" fmla="*/ 20681 w 1339596"/>
                  <a:gd name="connsiteY0" fmla="*/ 6603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20681 w 1339596"/>
                  <a:gd name="connsiteY4" fmla="*/ 6603 h 1225443"/>
                  <a:gd name="connsiteX0" fmla="*/ 33205 w 1339596"/>
                  <a:gd name="connsiteY0" fmla="*/ 6822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33205 w 1339596"/>
                  <a:gd name="connsiteY4" fmla="*/ 6822 h 1225443"/>
                  <a:gd name="connsiteX0" fmla="*/ 13167 w 1339596"/>
                  <a:gd name="connsiteY0" fmla="*/ 6472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13167 w 1339596"/>
                  <a:gd name="connsiteY4" fmla="*/ 6472 h 1225443"/>
                  <a:gd name="connsiteX0" fmla="*/ 13167 w 1333884"/>
                  <a:gd name="connsiteY0" fmla="*/ 6472 h 1225443"/>
                  <a:gd name="connsiteX1" fmla="*/ 1333808 w 1333884"/>
                  <a:gd name="connsiteY1" fmla="*/ 0 h 1225443"/>
                  <a:gd name="connsiteX2" fmla="*/ 1302330 w 1333884"/>
                  <a:gd name="connsiteY2" fmla="*/ 1207253 h 1225443"/>
                  <a:gd name="connsiteX3" fmla="*/ 0 w 1333884"/>
                  <a:gd name="connsiteY3" fmla="*/ 1225443 h 1225443"/>
                  <a:gd name="connsiteX4" fmla="*/ 13167 w 1333884"/>
                  <a:gd name="connsiteY4" fmla="*/ 6472 h 1225443"/>
                  <a:gd name="connsiteX0" fmla="*/ 13167 w 1334211"/>
                  <a:gd name="connsiteY0" fmla="*/ 6472 h 1232826"/>
                  <a:gd name="connsiteX1" fmla="*/ 1333808 w 1334211"/>
                  <a:gd name="connsiteY1" fmla="*/ 0 h 1232826"/>
                  <a:gd name="connsiteX2" fmla="*/ 1331950 w 1334211"/>
                  <a:gd name="connsiteY2" fmla="*/ 1232826 h 1232826"/>
                  <a:gd name="connsiteX3" fmla="*/ 0 w 1334211"/>
                  <a:gd name="connsiteY3" fmla="*/ 1225443 h 1232826"/>
                  <a:gd name="connsiteX4" fmla="*/ 13167 w 1334211"/>
                  <a:gd name="connsiteY4" fmla="*/ 6472 h 1232826"/>
                  <a:gd name="connsiteX0" fmla="*/ 13167 w 1333952"/>
                  <a:gd name="connsiteY0" fmla="*/ 6472 h 1225443"/>
                  <a:gd name="connsiteX1" fmla="*/ 1333808 w 1333952"/>
                  <a:gd name="connsiteY1" fmla="*/ 0 h 1225443"/>
                  <a:gd name="connsiteX2" fmla="*/ 1319601 w 1333952"/>
                  <a:gd name="connsiteY2" fmla="*/ 1222588 h 1225443"/>
                  <a:gd name="connsiteX3" fmla="*/ 0 w 1333952"/>
                  <a:gd name="connsiteY3" fmla="*/ 1225443 h 1225443"/>
                  <a:gd name="connsiteX4" fmla="*/ 13167 w 1333952"/>
                  <a:gd name="connsiteY4" fmla="*/ 6472 h 1225443"/>
                  <a:gd name="connsiteX0" fmla="*/ 30785 w 1333952"/>
                  <a:gd name="connsiteY0" fmla="*/ 0 h 1235984"/>
                  <a:gd name="connsiteX1" fmla="*/ 1333808 w 1333952"/>
                  <a:gd name="connsiteY1" fmla="*/ 10541 h 1235984"/>
                  <a:gd name="connsiteX2" fmla="*/ 1319601 w 1333952"/>
                  <a:gd name="connsiteY2" fmla="*/ 1233129 h 1235984"/>
                  <a:gd name="connsiteX3" fmla="*/ 0 w 1333952"/>
                  <a:gd name="connsiteY3" fmla="*/ 1235984 h 1235984"/>
                  <a:gd name="connsiteX4" fmla="*/ 30785 w 1333952"/>
                  <a:gd name="connsiteY4" fmla="*/ 0 h 1235984"/>
                  <a:gd name="connsiteX0" fmla="*/ 30785 w 1319601"/>
                  <a:gd name="connsiteY0" fmla="*/ 0 h 1235984"/>
                  <a:gd name="connsiteX1" fmla="*/ 1312848 w 1319601"/>
                  <a:gd name="connsiteY1" fmla="*/ 20567 h 1235984"/>
                  <a:gd name="connsiteX2" fmla="*/ 1319601 w 1319601"/>
                  <a:gd name="connsiteY2" fmla="*/ 1233129 h 1235984"/>
                  <a:gd name="connsiteX3" fmla="*/ 0 w 1319601"/>
                  <a:gd name="connsiteY3" fmla="*/ 1235984 h 1235984"/>
                  <a:gd name="connsiteX4" fmla="*/ 30785 w 1319601"/>
                  <a:gd name="connsiteY4" fmla="*/ 0 h 1235984"/>
                  <a:gd name="connsiteX0" fmla="*/ 30785 w 1319601"/>
                  <a:gd name="connsiteY0" fmla="*/ 0 h 1258608"/>
                  <a:gd name="connsiteX1" fmla="*/ 1312848 w 1319601"/>
                  <a:gd name="connsiteY1" fmla="*/ 20567 h 1258608"/>
                  <a:gd name="connsiteX2" fmla="*/ 1319601 w 1319601"/>
                  <a:gd name="connsiteY2" fmla="*/ 1233129 h 1258608"/>
                  <a:gd name="connsiteX3" fmla="*/ 0 w 1319601"/>
                  <a:gd name="connsiteY3" fmla="*/ 1235984 h 1258608"/>
                  <a:gd name="connsiteX4" fmla="*/ 30785 w 1319601"/>
                  <a:gd name="connsiteY4" fmla="*/ 0 h 1258608"/>
                  <a:gd name="connsiteX0" fmla="*/ 31250 w 1320066"/>
                  <a:gd name="connsiteY0" fmla="*/ 0 h 1267432"/>
                  <a:gd name="connsiteX1" fmla="*/ 1313313 w 1320066"/>
                  <a:gd name="connsiteY1" fmla="*/ 20567 h 1267432"/>
                  <a:gd name="connsiteX2" fmla="*/ 1320066 w 1320066"/>
                  <a:gd name="connsiteY2" fmla="*/ 1233129 h 1267432"/>
                  <a:gd name="connsiteX3" fmla="*/ 0 w 1320066"/>
                  <a:gd name="connsiteY3" fmla="*/ 1260343 h 1267432"/>
                  <a:gd name="connsiteX4" fmla="*/ 31250 w 1320066"/>
                  <a:gd name="connsiteY4" fmla="*/ 0 h 1267432"/>
                  <a:gd name="connsiteX0" fmla="*/ 31250 w 1320066"/>
                  <a:gd name="connsiteY0" fmla="*/ 0 h 1268253"/>
                  <a:gd name="connsiteX1" fmla="*/ 1313313 w 1320066"/>
                  <a:gd name="connsiteY1" fmla="*/ 20567 h 1268253"/>
                  <a:gd name="connsiteX2" fmla="*/ 1320066 w 1320066"/>
                  <a:gd name="connsiteY2" fmla="*/ 1233129 h 1268253"/>
                  <a:gd name="connsiteX3" fmla="*/ 0 w 1320066"/>
                  <a:gd name="connsiteY3" fmla="*/ 1260343 h 1268253"/>
                  <a:gd name="connsiteX4" fmla="*/ 31250 w 1320066"/>
                  <a:gd name="connsiteY4" fmla="*/ 0 h 1268253"/>
                  <a:gd name="connsiteX0" fmla="*/ 31250 w 1320066"/>
                  <a:gd name="connsiteY0" fmla="*/ 0 h 1263844"/>
                  <a:gd name="connsiteX1" fmla="*/ 1313313 w 1320066"/>
                  <a:gd name="connsiteY1" fmla="*/ 20567 h 1263844"/>
                  <a:gd name="connsiteX2" fmla="*/ 1320066 w 1320066"/>
                  <a:gd name="connsiteY2" fmla="*/ 1233129 h 1263844"/>
                  <a:gd name="connsiteX3" fmla="*/ 0 w 1320066"/>
                  <a:gd name="connsiteY3" fmla="*/ 1260343 h 1263844"/>
                  <a:gd name="connsiteX4" fmla="*/ 31250 w 1320066"/>
                  <a:gd name="connsiteY4" fmla="*/ 0 h 1263844"/>
                  <a:gd name="connsiteX0" fmla="*/ 31250 w 1320066"/>
                  <a:gd name="connsiteY0" fmla="*/ 0 h 1263844"/>
                  <a:gd name="connsiteX1" fmla="*/ 1313313 w 1320066"/>
                  <a:gd name="connsiteY1" fmla="*/ 20567 h 1263844"/>
                  <a:gd name="connsiteX2" fmla="*/ 1320066 w 1320066"/>
                  <a:gd name="connsiteY2" fmla="*/ 1233129 h 1263844"/>
                  <a:gd name="connsiteX3" fmla="*/ 0 w 1320066"/>
                  <a:gd name="connsiteY3" fmla="*/ 1260343 h 1263844"/>
                  <a:gd name="connsiteX4" fmla="*/ 31250 w 1320066"/>
                  <a:gd name="connsiteY4" fmla="*/ 0 h 126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0066" h="1263844">
                    <a:moveTo>
                      <a:pt x="31250" y="0"/>
                    </a:moveTo>
                    <a:lnTo>
                      <a:pt x="1313313" y="20567"/>
                    </a:lnTo>
                    <a:cubicBezTo>
                      <a:pt x="1315242" y="429048"/>
                      <a:pt x="1291435" y="859628"/>
                      <a:pt x="1320066" y="1233129"/>
                    </a:cubicBezTo>
                    <a:cubicBezTo>
                      <a:pt x="665493" y="1279400"/>
                      <a:pt x="439867" y="1259391"/>
                      <a:pt x="0" y="1260343"/>
                    </a:cubicBezTo>
                    <a:lnTo>
                      <a:pt x="3125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6EBB6"/>
                  </a:gs>
                  <a:gs pos="100000">
                    <a:srgbClr val="F0DD80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38100" dist="12700" dir="54000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lIns="45720" tIns="45720" rIns="45720" bIns="45720"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4424CE0-35FD-1345-8B10-808601756355}"/>
                  </a:ext>
                </a:extLst>
              </p:cNvPr>
              <p:cNvGrpSpPr/>
              <p:nvPr/>
            </p:nvGrpSpPr>
            <p:grpSpPr>
              <a:xfrm rot="21599113">
                <a:off x="6370306" y="3404754"/>
                <a:ext cx="223590" cy="225895"/>
                <a:chOff x="4917745" y="2235200"/>
                <a:chExt cx="2584952" cy="2489199"/>
              </a:xfrm>
              <a:effectLst>
                <a:outerShdw blurRad="50800" dist="25400" dir="8100000" algn="tr" rotWithShape="0">
                  <a:prstClr val="black">
                    <a:alpha val="45000"/>
                  </a:prstClr>
                </a:outerShdw>
              </a:effectLst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CBAE0211-BD4F-384A-B7A9-20B0A460C09E}"/>
                    </a:ext>
                  </a:extLst>
                </p:cNvPr>
                <p:cNvSpPr/>
                <p:nvPr/>
              </p:nvSpPr>
              <p:spPr>
                <a:xfrm>
                  <a:off x="4917745" y="2429067"/>
                  <a:ext cx="2295331" cy="2295332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>
                  <a:bevelT w="44450" h="69850"/>
                </a:sp3d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836727E0-754A-D64E-B9D5-B59656C6C107}"/>
                    </a:ext>
                  </a:extLst>
                </p:cNvPr>
                <p:cNvSpPr/>
                <p:nvPr/>
              </p:nvSpPr>
              <p:spPr>
                <a:xfrm>
                  <a:off x="5484130" y="2913213"/>
                  <a:ext cx="1253454" cy="125345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AEF919F8-9DC4-404D-951F-904EF1D8FD09}"/>
                    </a:ext>
                  </a:extLst>
                </p:cNvPr>
                <p:cNvSpPr/>
                <p:nvPr/>
              </p:nvSpPr>
              <p:spPr>
                <a:xfrm>
                  <a:off x="5972471" y="2235200"/>
                  <a:ext cx="1530226" cy="153022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>
                  <a:bevelT w="31750" h="69850"/>
                </a:sp3d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0C346C-B9E6-8843-AE06-3B6DB1DE965F}"/>
                </a:ext>
              </a:extLst>
            </p:cNvPr>
            <p:cNvSpPr txBox="1"/>
            <p:nvPr/>
          </p:nvSpPr>
          <p:spPr>
            <a:xfrm>
              <a:off x="5778063" y="3622754"/>
              <a:ext cx="1383030" cy="12103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 defTabSz="1218987"/>
              <a:r>
                <a:rPr lang="en-US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Photographs</a:t>
              </a:r>
            </a:p>
            <a:p>
              <a:pPr lvl="0" algn="ctr" defTabSz="1218987"/>
              <a:endParaRPr 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algn="ctr" defTabSz="1218987"/>
              <a:r>
                <a:rPr lang="en-US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Publications</a:t>
              </a:r>
            </a:p>
            <a:p>
              <a:pPr algn="ctr" defTabSz="1218987"/>
              <a:endParaRPr lang="en-US" sz="1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algn="ctr" defTabSz="1218987"/>
              <a:r>
                <a:rPr lang="en-US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Announcements</a:t>
              </a:r>
            </a:p>
            <a:p>
              <a:pPr algn="ctr" defTabSz="1218987"/>
              <a:endParaRPr lang="en-US" sz="1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algn="ctr" defTabSz="1218987"/>
              <a:r>
                <a:rPr lang="en-US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Speeches</a:t>
              </a:r>
            </a:p>
            <a:p>
              <a:pPr algn="ctr" defTabSz="1218987"/>
              <a:endParaRPr lang="en-US" sz="1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algn="ctr" defTabSz="1218987"/>
              <a:r>
                <a:rPr lang="en-US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Memorabilia</a:t>
              </a:r>
            </a:p>
            <a:p>
              <a:pPr algn="ctr" defTabSz="1218987"/>
              <a:endParaRPr lang="en-US" sz="1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algn="ctr" defTabSz="1218987"/>
              <a:r>
                <a:rPr lang="en-US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Programs</a:t>
              </a:r>
            </a:p>
            <a:p>
              <a:pPr lvl="0" algn="ctr" defTabSz="1218987"/>
              <a:endPara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2AAD048-6466-7B4A-BD71-BF81EAC26CCA}"/>
              </a:ext>
            </a:extLst>
          </p:cNvPr>
          <p:cNvGrpSpPr/>
          <p:nvPr/>
        </p:nvGrpSpPr>
        <p:grpSpPr>
          <a:xfrm>
            <a:off x="4780199" y="583688"/>
            <a:ext cx="2504433" cy="2455263"/>
            <a:chOff x="5789781" y="3404754"/>
            <a:chExt cx="1361698" cy="1334965"/>
          </a:xfrm>
        </p:grpSpPr>
        <p:sp>
          <p:nvSpPr>
            <p:cNvPr id="31" name="Rectangle 19">
              <a:extLst>
                <a:ext uri="{FF2B5EF4-FFF2-40B4-BE49-F238E27FC236}">
                  <a16:creationId xmlns:a16="http://schemas.microsoft.com/office/drawing/2014/main" id="{61B13C76-F02B-904E-AC74-9A281CFB600B}"/>
                </a:ext>
              </a:extLst>
            </p:cNvPr>
            <p:cNvSpPr/>
            <p:nvPr/>
          </p:nvSpPr>
          <p:spPr>
            <a:xfrm rot="21599113">
              <a:off x="5789781" y="3429174"/>
              <a:ext cx="1361698" cy="1310545"/>
            </a:xfrm>
            <a:custGeom>
              <a:avLst/>
              <a:gdLst>
                <a:gd name="connsiteX0" fmla="*/ 0 w 1339596"/>
                <a:gd name="connsiteY0" fmla="*/ 0 h 1219200"/>
                <a:gd name="connsiteX1" fmla="*/ 1339596 w 1339596"/>
                <a:gd name="connsiteY1" fmla="*/ 0 h 1219200"/>
                <a:gd name="connsiteX2" fmla="*/ 1339596 w 1339596"/>
                <a:gd name="connsiteY2" fmla="*/ 1219200 h 1219200"/>
                <a:gd name="connsiteX3" fmla="*/ 0 w 1339596"/>
                <a:gd name="connsiteY3" fmla="*/ 1219200 h 1219200"/>
                <a:gd name="connsiteX4" fmla="*/ 0 w 1339596"/>
                <a:gd name="connsiteY4" fmla="*/ 0 h 1219200"/>
                <a:gd name="connsiteX0" fmla="*/ 0 w 1339596"/>
                <a:gd name="connsiteY0" fmla="*/ 11733 h 1230933"/>
                <a:gd name="connsiteX1" fmla="*/ 1306342 w 1339596"/>
                <a:gd name="connsiteY1" fmla="*/ 0 h 1230933"/>
                <a:gd name="connsiteX2" fmla="*/ 1339596 w 1339596"/>
                <a:gd name="connsiteY2" fmla="*/ 1230933 h 1230933"/>
                <a:gd name="connsiteX3" fmla="*/ 0 w 1339596"/>
                <a:gd name="connsiteY3" fmla="*/ 1230933 h 1230933"/>
                <a:gd name="connsiteX4" fmla="*/ 0 w 1339596"/>
                <a:gd name="connsiteY4" fmla="*/ 11733 h 1230933"/>
                <a:gd name="connsiteX0" fmla="*/ 55747 w 1339596"/>
                <a:gd name="connsiteY0" fmla="*/ 12706 h 1230933"/>
                <a:gd name="connsiteX1" fmla="*/ 1306342 w 1339596"/>
                <a:gd name="connsiteY1" fmla="*/ 0 h 1230933"/>
                <a:gd name="connsiteX2" fmla="*/ 1339596 w 1339596"/>
                <a:gd name="connsiteY2" fmla="*/ 1230933 h 1230933"/>
                <a:gd name="connsiteX3" fmla="*/ 0 w 1339596"/>
                <a:gd name="connsiteY3" fmla="*/ 1230933 h 1230933"/>
                <a:gd name="connsiteX4" fmla="*/ 55747 w 1339596"/>
                <a:gd name="connsiteY4" fmla="*/ 12706 h 1230933"/>
                <a:gd name="connsiteX0" fmla="*/ 28195 w 1339596"/>
                <a:gd name="connsiteY0" fmla="*/ 12225 h 1230933"/>
                <a:gd name="connsiteX1" fmla="*/ 1306342 w 1339596"/>
                <a:gd name="connsiteY1" fmla="*/ 0 h 1230933"/>
                <a:gd name="connsiteX2" fmla="*/ 1339596 w 1339596"/>
                <a:gd name="connsiteY2" fmla="*/ 1230933 h 1230933"/>
                <a:gd name="connsiteX3" fmla="*/ 0 w 1339596"/>
                <a:gd name="connsiteY3" fmla="*/ 1230933 h 1230933"/>
                <a:gd name="connsiteX4" fmla="*/ 28195 w 1339596"/>
                <a:gd name="connsiteY4" fmla="*/ 12225 h 1230933"/>
                <a:gd name="connsiteX0" fmla="*/ 28195 w 1353846"/>
                <a:gd name="connsiteY0" fmla="*/ 6385 h 1225093"/>
                <a:gd name="connsiteX1" fmla="*/ 1353846 w 1353846"/>
                <a:gd name="connsiteY1" fmla="*/ 0 h 1225093"/>
                <a:gd name="connsiteX2" fmla="*/ 1339596 w 1353846"/>
                <a:gd name="connsiteY2" fmla="*/ 1225093 h 1225093"/>
                <a:gd name="connsiteX3" fmla="*/ 0 w 1353846"/>
                <a:gd name="connsiteY3" fmla="*/ 1225093 h 1225093"/>
                <a:gd name="connsiteX4" fmla="*/ 28195 w 1353846"/>
                <a:gd name="connsiteY4" fmla="*/ 6385 h 1225093"/>
                <a:gd name="connsiteX0" fmla="*/ 20681 w 1353846"/>
                <a:gd name="connsiteY0" fmla="*/ 6253 h 1225093"/>
                <a:gd name="connsiteX1" fmla="*/ 1353846 w 1353846"/>
                <a:gd name="connsiteY1" fmla="*/ 0 h 1225093"/>
                <a:gd name="connsiteX2" fmla="*/ 1339596 w 1353846"/>
                <a:gd name="connsiteY2" fmla="*/ 1225093 h 1225093"/>
                <a:gd name="connsiteX3" fmla="*/ 0 w 1353846"/>
                <a:gd name="connsiteY3" fmla="*/ 1225093 h 1225093"/>
                <a:gd name="connsiteX4" fmla="*/ 20681 w 1353846"/>
                <a:gd name="connsiteY4" fmla="*/ 6253 h 1225093"/>
                <a:gd name="connsiteX0" fmla="*/ 20681 w 1339596"/>
                <a:gd name="connsiteY0" fmla="*/ 6603 h 1225443"/>
                <a:gd name="connsiteX1" fmla="*/ 1333808 w 1339596"/>
                <a:gd name="connsiteY1" fmla="*/ 0 h 1225443"/>
                <a:gd name="connsiteX2" fmla="*/ 1339596 w 1339596"/>
                <a:gd name="connsiteY2" fmla="*/ 1225443 h 1225443"/>
                <a:gd name="connsiteX3" fmla="*/ 0 w 1339596"/>
                <a:gd name="connsiteY3" fmla="*/ 1225443 h 1225443"/>
                <a:gd name="connsiteX4" fmla="*/ 20681 w 1339596"/>
                <a:gd name="connsiteY4" fmla="*/ 6603 h 1225443"/>
                <a:gd name="connsiteX0" fmla="*/ 33205 w 1339596"/>
                <a:gd name="connsiteY0" fmla="*/ 6822 h 1225443"/>
                <a:gd name="connsiteX1" fmla="*/ 1333808 w 1339596"/>
                <a:gd name="connsiteY1" fmla="*/ 0 h 1225443"/>
                <a:gd name="connsiteX2" fmla="*/ 1339596 w 1339596"/>
                <a:gd name="connsiteY2" fmla="*/ 1225443 h 1225443"/>
                <a:gd name="connsiteX3" fmla="*/ 0 w 1339596"/>
                <a:gd name="connsiteY3" fmla="*/ 1225443 h 1225443"/>
                <a:gd name="connsiteX4" fmla="*/ 33205 w 1339596"/>
                <a:gd name="connsiteY4" fmla="*/ 6822 h 1225443"/>
                <a:gd name="connsiteX0" fmla="*/ 13167 w 1339596"/>
                <a:gd name="connsiteY0" fmla="*/ 6472 h 1225443"/>
                <a:gd name="connsiteX1" fmla="*/ 1333808 w 1339596"/>
                <a:gd name="connsiteY1" fmla="*/ 0 h 1225443"/>
                <a:gd name="connsiteX2" fmla="*/ 1339596 w 1339596"/>
                <a:gd name="connsiteY2" fmla="*/ 1225443 h 1225443"/>
                <a:gd name="connsiteX3" fmla="*/ 0 w 1339596"/>
                <a:gd name="connsiteY3" fmla="*/ 1225443 h 1225443"/>
                <a:gd name="connsiteX4" fmla="*/ 13167 w 1339596"/>
                <a:gd name="connsiteY4" fmla="*/ 6472 h 1225443"/>
                <a:gd name="connsiteX0" fmla="*/ 13167 w 1333884"/>
                <a:gd name="connsiteY0" fmla="*/ 6472 h 1225443"/>
                <a:gd name="connsiteX1" fmla="*/ 1333808 w 1333884"/>
                <a:gd name="connsiteY1" fmla="*/ 0 h 1225443"/>
                <a:gd name="connsiteX2" fmla="*/ 1302330 w 1333884"/>
                <a:gd name="connsiteY2" fmla="*/ 1207253 h 1225443"/>
                <a:gd name="connsiteX3" fmla="*/ 0 w 1333884"/>
                <a:gd name="connsiteY3" fmla="*/ 1225443 h 1225443"/>
                <a:gd name="connsiteX4" fmla="*/ 13167 w 1333884"/>
                <a:gd name="connsiteY4" fmla="*/ 6472 h 1225443"/>
                <a:gd name="connsiteX0" fmla="*/ 13167 w 1334211"/>
                <a:gd name="connsiteY0" fmla="*/ 6472 h 1232826"/>
                <a:gd name="connsiteX1" fmla="*/ 1333808 w 1334211"/>
                <a:gd name="connsiteY1" fmla="*/ 0 h 1232826"/>
                <a:gd name="connsiteX2" fmla="*/ 1331950 w 1334211"/>
                <a:gd name="connsiteY2" fmla="*/ 1232826 h 1232826"/>
                <a:gd name="connsiteX3" fmla="*/ 0 w 1334211"/>
                <a:gd name="connsiteY3" fmla="*/ 1225443 h 1232826"/>
                <a:gd name="connsiteX4" fmla="*/ 13167 w 1334211"/>
                <a:gd name="connsiteY4" fmla="*/ 6472 h 1232826"/>
                <a:gd name="connsiteX0" fmla="*/ 13167 w 1333952"/>
                <a:gd name="connsiteY0" fmla="*/ 6472 h 1225443"/>
                <a:gd name="connsiteX1" fmla="*/ 1333808 w 1333952"/>
                <a:gd name="connsiteY1" fmla="*/ 0 h 1225443"/>
                <a:gd name="connsiteX2" fmla="*/ 1319601 w 1333952"/>
                <a:gd name="connsiteY2" fmla="*/ 1222588 h 1225443"/>
                <a:gd name="connsiteX3" fmla="*/ 0 w 1333952"/>
                <a:gd name="connsiteY3" fmla="*/ 1225443 h 1225443"/>
                <a:gd name="connsiteX4" fmla="*/ 13167 w 1333952"/>
                <a:gd name="connsiteY4" fmla="*/ 6472 h 1225443"/>
                <a:gd name="connsiteX0" fmla="*/ 30785 w 1333952"/>
                <a:gd name="connsiteY0" fmla="*/ 0 h 1235984"/>
                <a:gd name="connsiteX1" fmla="*/ 1333808 w 1333952"/>
                <a:gd name="connsiteY1" fmla="*/ 10541 h 1235984"/>
                <a:gd name="connsiteX2" fmla="*/ 1319601 w 1333952"/>
                <a:gd name="connsiteY2" fmla="*/ 1233129 h 1235984"/>
                <a:gd name="connsiteX3" fmla="*/ 0 w 1333952"/>
                <a:gd name="connsiteY3" fmla="*/ 1235984 h 1235984"/>
                <a:gd name="connsiteX4" fmla="*/ 30785 w 1333952"/>
                <a:gd name="connsiteY4" fmla="*/ 0 h 1235984"/>
                <a:gd name="connsiteX0" fmla="*/ 30785 w 1319601"/>
                <a:gd name="connsiteY0" fmla="*/ 0 h 1235984"/>
                <a:gd name="connsiteX1" fmla="*/ 1312848 w 1319601"/>
                <a:gd name="connsiteY1" fmla="*/ 20567 h 1235984"/>
                <a:gd name="connsiteX2" fmla="*/ 1319601 w 1319601"/>
                <a:gd name="connsiteY2" fmla="*/ 1233129 h 1235984"/>
                <a:gd name="connsiteX3" fmla="*/ 0 w 1319601"/>
                <a:gd name="connsiteY3" fmla="*/ 1235984 h 1235984"/>
                <a:gd name="connsiteX4" fmla="*/ 30785 w 1319601"/>
                <a:gd name="connsiteY4" fmla="*/ 0 h 1235984"/>
                <a:gd name="connsiteX0" fmla="*/ 30785 w 1319601"/>
                <a:gd name="connsiteY0" fmla="*/ 0 h 1258608"/>
                <a:gd name="connsiteX1" fmla="*/ 1312848 w 1319601"/>
                <a:gd name="connsiteY1" fmla="*/ 20567 h 1258608"/>
                <a:gd name="connsiteX2" fmla="*/ 1319601 w 1319601"/>
                <a:gd name="connsiteY2" fmla="*/ 1233129 h 1258608"/>
                <a:gd name="connsiteX3" fmla="*/ 0 w 1319601"/>
                <a:gd name="connsiteY3" fmla="*/ 1235984 h 1258608"/>
                <a:gd name="connsiteX4" fmla="*/ 30785 w 1319601"/>
                <a:gd name="connsiteY4" fmla="*/ 0 h 1258608"/>
                <a:gd name="connsiteX0" fmla="*/ 31250 w 1320066"/>
                <a:gd name="connsiteY0" fmla="*/ 0 h 1267432"/>
                <a:gd name="connsiteX1" fmla="*/ 1313313 w 1320066"/>
                <a:gd name="connsiteY1" fmla="*/ 20567 h 1267432"/>
                <a:gd name="connsiteX2" fmla="*/ 1320066 w 1320066"/>
                <a:gd name="connsiteY2" fmla="*/ 1233129 h 1267432"/>
                <a:gd name="connsiteX3" fmla="*/ 0 w 1320066"/>
                <a:gd name="connsiteY3" fmla="*/ 1260343 h 1267432"/>
                <a:gd name="connsiteX4" fmla="*/ 31250 w 1320066"/>
                <a:gd name="connsiteY4" fmla="*/ 0 h 1267432"/>
                <a:gd name="connsiteX0" fmla="*/ 31250 w 1320066"/>
                <a:gd name="connsiteY0" fmla="*/ 0 h 1268253"/>
                <a:gd name="connsiteX1" fmla="*/ 1313313 w 1320066"/>
                <a:gd name="connsiteY1" fmla="*/ 20567 h 1268253"/>
                <a:gd name="connsiteX2" fmla="*/ 1320066 w 1320066"/>
                <a:gd name="connsiteY2" fmla="*/ 1233129 h 1268253"/>
                <a:gd name="connsiteX3" fmla="*/ 0 w 1320066"/>
                <a:gd name="connsiteY3" fmla="*/ 1260343 h 1268253"/>
                <a:gd name="connsiteX4" fmla="*/ 31250 w 1320066"/>
                <a:gd name="connsiteY4" fmla="*/ 0 h 1268253"/>
                <a:gd name="connsiteX0" fmla="*/ 31250 w 1320066"/>
                <a:gd name="connsiteY0" fmla="*/ 0 h 1263844"/>
                <a:gd name="connsiteX1" fmla="*/ 1313313 w 1320066"/>
                <a:gd name="connsiteY1" fmla="*/ 20567 h 1263844"/>
                <a:gd name="connsiteX2" fmla="*/ 1320066 w 1320066"/>
                <a:gd name="connsiteY2" fmla="*/ 1233129 h 1263844"/>
                <a:gd name="connsiteX3" fmla="*/ 0 w 1320066"/>
                <a:gd name="connsiteY3" fmla="*/ 1260343 h 1263844"/>
                <a:gd name="connsiteX4" fmla="*/ 31250 w 1320066"/>
                <a:gd name="connsiteY4" fmla="*/ 0 h 1263844"/>
                <a:gd name="connsiteX0" fmla="*/ 31250 w 1320066"/>
                <a:gd name="connsiteY0" fmla="*/ 0 h 1263844"/>
                <a:gd name="connsiteX1" fmla="*/ 1313313 w 1320066"/>
                <a:gd name="connsiteY1" fmla="*/ 20567 h 1263844"/>
                <a:gd name="connsiteX2" fmla="*/ 1320066 w 1320066"/>
                <a:gd name="connsiteY2" fmla="*/ 1233129 h 1263844"/>
                <a:gd name="connsiteX3" fmla="*/ 0 w 1320066"/>
                <a:gd name="connsiteY3" fmla="*/ 1260343 h 1263844"/>
                <a:gd name="connsiteX4" fmla="*/ 31250 w 1320066"/>
                <a:gd name="connsiteY4" fmla="*/ 0 h 126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066" h="1263844">
                  <a:moveTo>
                    <a:pt x="31250" y="0"/>
                  </a:moveTo>
                  <a:lnTo>
                    <a:pt x="1313313" y="20567"/>
                  </a:lnTo>
                  <a:cubicBezTo>
                    <a:pt x="1315242" y="429048"/>
                    <a:pt x="1291435" y="859628"/>
                    <a:pt x="1320066" y="1233129"/>
                  </a:cubicBezTo>
                  <a:cubicBezTo>
                    <a:pt x="665493" y="1279400"/>
                    <a:pt x="439867" y="1259391"/>
                    <a:pt x="0" y="1260343"/>
                  </a:cubicBezTo>
                  <a:lnTo>
                    <a:pt x="3125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6EBB6"/>
                </a:gs>
                <a:gs pos="100000">
                  <a:srgbClr val="F0DD80"/>
                </a:gs>
              </a:gsLst>
              <a:lin ang="54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38100" dist="12700" dir="54000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lIns="45720" tIns="45720" rIns="45720" bIns="45720"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13D7C0C-0EE8-5D40-8E80-2ACC55FAF429}"/>
                </a:ext>
              </a:extLst>
            </p:cNvPr>
            <p:cNvGrpSpPr/>
            <p:nvPr/>
          </p:nvGrpSpPr>
          <p:grpSpPr>
            <a:xfrm rot="21599113">
              <a:off x="6370306" y="3404754"/>
              <a:ext cx="223590" cy="225895"/>
              <a:chOff x="4917745" y="2235200"/>
              <a:chExt cx="2584952" cy="2489199"/>
            </a:xfrm>
            <a:effectLst>
              <a:outerShdw blurRad="50800" dist="25400" dir="8100000" algn="tr" rotWithShape="0">
                <a:prstClr val="black">
                  <a:alpha val="45000"/>
                </a:prstClr>
              </a:outerShdw>
            </a:effectLst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3579C8F-54C5-0A4E-899B-0B4B347E9775}"/>
                  </a:ext>
                </a:extLst>
              </p:cNvPr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>
                <a:bevelT w="44450" h="6985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1C75337-4DF8-034B-B543-9A29DF6CEE38}"/>
                  </a:ext>
                </a:extLst>
              </p:cNvPr>
              <p:cNvSpPr/>
              <p:nvPr/>
            </p:nvSpPr>
            <p:spPr>
              <a:xfrm>
                <a:off x="5484130" y="2913213"/>
                <a:ext cx="1253454" cy="125345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D48D325-20AE-AD43-93DD-E24CA852A28C}"/>
                  </a:ext>
                </a:extLst>
              </p:cNvPr>
              <p:cNvSpPr/>
              <p:nvPr/>
            </p:nvSpPr>
            <p:spPr>
              <a:xfrm>
                <a:off x="5972471" y="2235200"/>
                <a:ext cx="1530226" cy="1530226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>
                <a:bevelT w="31750" h="69850"/>
              </a:sp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6D1E68A-57E3-0E45-BF60-677270EB614A}"/>
              </a:ext>
            </a:extLst>
          </p:cNvPr>
          <p:cNvGrpSpPr>
            <a:grpSpLocks noChangeAspect="1"/>
          </p:cNvGrpSpPr>
          <p:nvPr/>
        </p:nvGrpSpPr>
        <p:grpSpPr>
          <a:xfrm>
            <a:off x="7511980" y="293940"/>
            <a:ext cx="2286000" cy="2206552"/>
            <a:chOff x="5783897" y="3404754"/>
            <a:chExt cx="1383030" cy="133496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FA53DC8-B6A9-364A-84CD-B3EF45627922}"/>
                </a:ext>
              </a:extLst>
            </p:cNvPr>
            <p:cNvGrpSpPr/>
            <p:nvPr/>
          </p:nvGrpSpPr>
          <p:grpSpPr>
            <a:xfrm>
              <a:off x="5789781" y="3404754"/>
              <a:ext cx="1361698" cy="1334965"/>
              <a:chOff x="5789781" y="3404754"/>
              <a:chExt cx="1361698" cy="1334965"/>
            </a:xfrm>
          </p:grpSpPr>
          <p:sp>
            <p:nvSpPr>
              <p:cNvPr id="39" name="Rectangle 19">
                <a:extLst>
                  <a:ext uri="{FF2B5EF4-FFF2-40B4-BE49-F238E27FC236}">
                    <a16:creationId xmlns:a16="http://schemas.microsoft.com/office/drawing/2014/main" id="{8F54BFA0-5A68-FE48-B5CB-A5196FBB3DBF}"/>
                  </a:ext>
                </a:extLst>
              </p:cNvPr>
              <p:cNvSpPr/>
              <p:nvPr/>
            </p:nvSpPr>
            <p:spPr>
              <a:xfrm rot="21599113">
                <a:off x="5789781" y="3429174"/>
                <a:ext cx="1361698" cy="1310545"/>
              </a:xfrm>
              <a:custGeom>
                <a:avLst/>
                <a:gdLst>
                  <a:gd name="connsiteX0" fmla="*/ 0 w 1339596"/>
                  <a:gd name="connsiteY0" fmla="*/ 0 h 1219200"/>
                  <a:gd name="connsiteX1" fmla="*/ 1339596 w 1339596"/>
                  <a:gd name="connsiteY1" fmla="*/ 0 h 1219200"/>
                  <a:gd name="connsiteX2" fmla="*/ 1339596 w 1339596"/>
                  <a:gd name="connsiteY2" fmla="*/ 1219200 h 1219200"/>
                  <a:gd name="connsiteX3" fmla="*/ 0 w 1339596"/>
                  <a:gd name="connsiteY3" fmla="*/ 1219200 h 1219200"/>
                  <a:gd name="connsiteX4" fmla="*/ 0 w 1339596"/>
                  <a:gd name="connsiteY4" fmla="*/ 0 h 1219200"/>
                  <a:gd name="connsiteX0" fmla="*/ 0 w 1339596"/>
                  <a:gd name="connsiteY0" fmla="*/ 11733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0 w 1339596"/>
                  <a:gd name="connsiteY4" fmla="*/ 11733 h 1230933"/>
                  <a:gd name="connsiteX0" fmla="*/ 55747 w 1339596"/>
                  <a:gd name="connsiteY0" fmla="*/ 12706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55747 w 1339596"/>
                  <a:gd name="connsiteY4" fmla="*/ 12706 h 1230933"/>
                  <a:gd name="connsiteX0" fmla="*/ 28195 w 1339596"/>
                  <a:gd name="connsiteY0" fmla="*/ 12225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28195 w 1339596"/>
                  <a:gd name="connsiteY4" fmla="*/ 12225 h 1230933"/>
                  <a:gd name="connsiteX0" fmla="*/ 28195 w 1353846"/>
                  <a:gd name="connsiteY0" fmla="*/ 6385 h 1225093"/>
                  <a:gd name="connsiteX1" fmla="*/ 1353846 w 1353846"/>
                  <a:gd name="connsiteY1" fmla="*/ 0 h 1225093"/>
                  <a:gd name="connsiteX2" fmla="*/ 1339596 w 1353846"/>
                  <a:gd name="connsiteY2" fmla="*/ 1225093 h 1225093"/>
                  <a:gd name="connsiteX3" fmla="*/ 0 w 1353846"/>
                  <a:gd name="connsiteY3" fmla="*/ 1225093 h 1225093"/>
                  <a:gd name="connsiteX4" fmla="*/ 28195 w 1353846"/>
                  <a:gd name="connsiteY4" fmla="*/ 6385 h 1225093"/>
                  <a:gd name="connsiteX0" fmla="*/ 20681 w 1353846"/>
                  <a:gd name="connsiteY0" fmla="*/ 6253 h 1225093"/>
                  <a:gd name="connsiteX1" fmla="*/ 1353846 w 1353846"/>
                  <a:gd name="connsiteY1" fmla="*/ 0 h 1225093"/>
                  <a:gd name="connsiteX2" fmla="*/ 1339596 w 1353846"/>
                  <a:gd name="connsiteY2" fmla="*/ 1225093 h 1225093"/>
                  <a:gd name="connsiteX3" fmla="*/ 0 w 1353846"/>
                  <a:gd name="connsiteY3" fmla="*/ 1225093 h 1225093"/>
                  <a:gd name="connsiteX4" fmla="*/ 20681 w 1353846"/>
                  <a:gd name="connsiteY4" fmla="*/ 6253 h 1225093"/>
                  <a:gd name="connsiteX0" fmla="*/ 20681 w 1339596"/>
                  <a:gd name="connsiteY0" fmla="*/ 6603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20681 w 1339596"/>
                  <a:gd name="connsiteY4" fmla="*/ 6603 h 1225443"/>
                  <a:gd name="connsiteX0" fmla="*/ 33205 w 1339596"/>
                  <a:gd name="connsiteY0" fmla="*/ 6822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33205 w 1339596"/>
                  <a:gd name="connsiteY4" fmla="*/ 6822 h 1225443"/>
                  <a:gd name="connsiteX0" fmla="*/ 13167 w 1339596"/>
                  <a:gd name="connsiteY0" fmla="*/ 6472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13167 w 1339596"/>
                  <a:gd name="connsiteY4" fmla="*/ 6472 h 1225443"/>
                  <a:gd name="connsiteX0" fmla="*/ 13167 w 1333884"/>
                  <a:gd name="connsiteY0" fmla="*/ 6472 h 1225443"/>
                  <a:gd name="connsiteX1" fmla="*/ 1333808 w 1333884"/>
                  <a:gd name="connsiteY1" fmla="*/ 0 h 1225443"/>
                  <a:gd name="connsiteX2" fmla="*/ 1302330 w 1333884"/>
                  <a:gd name="connsiteY2" fmla="*/ 1207253 h 1225443"/>
                  <a:gd name="connsiteX3" fmla="*/ 0 w 1333884"/>
                  <a:gd name="connsiteY3" fmla="*/ 1225443 h 1225443"/>
                  <a:gd name="connsiteX4" fmla="*/ 13167 w 1333884"/>
                  <a:gd name="connsiteY4" fmla="*/ 6472 h 1225443"/>
                  <a:gd name="connsiteX0" fmla="*/ 13167 w 1334211"/>
                  <a:gd name="connsiteY0" fmla="*/ 6472 h 1232826"/>
                  <a:gd name="connsiteX1" fmla="*/ 1333808 w 1334211"/>
                  <a:gd name="connsiteY1" fmla="*/ 0 h 1232826"/>
                  <a:gd name="connsiteX2" fmla="*/ 1331950 w 1334211"/>
                  <a:gd name="connsiteY2" fmla="*/ 1232826 h 1232826"/>
                  <a:gd name="connsiteX3" fmla="*/ 0 w 1334211"/>
                  <a:gd name="connsiteY3" fmla="*/ 1225443 h 1232826"/>
                  <a:gd name="connsiteX4" fmla="*/ 13167 w 1334211"/>
                  <a:gd name="connsiteY4" fmla="*/ 6472 h 1232826"/>
                  <a:gd name="connsiteX0" fmla="*/ 13167 w 1333952"/>
                  <a:gd name="connsiteY0" fmla="*/ 6472 h 1225443"/>
                  <a:gd name="connsiteX1" fmla="*/ 1333808 w 1333952"/>
                  <a:gd name="connsiteY1" fmla="*/ 0 h 1225443"/>
                  <a:gd name="connsiteX2" fmla="*/ 1319601 w 1333952"/>
                  <a:gd name="connsiteY2" fmla="*/ 1222588 h 1225443"/>
                  <a:gd name="connsiteX3" fmla="*/ 0 w 1333952"/>
                  <a:gd name="connsiteY3" fmla="*/ 1225443 h 1225443"/>
                  <a:gd name="connsiteX4" fmla="*/ 13167 w 1333952"/>
                  <a:gd name="connsiteY4" fmla="*/ 6472 h 1225443"/>
                  <a:gd name="connsiteX0" fmla="*/ 30785 w 1333952"/>
                  <a:gd name="connsiteY0" fmla="*/ 0 h 1235984"/>
                  <a:gd name="connsiteX1" fmla="*/ 1333808 w 1333952"/>
                  <a:gd name="connsiteY1" fmla="*/ 10541 h 1235984"/>
                  <a:gd name="connsiteX2" fmla="*/ 1319601 w 1333952"/>
                  <a:gd name="connsiteY2" fmla="*/ 1233129 h 1235984"/>
                  <a:gd name="connsiteX3" fmla="*/ 0 w 1333952"/>
                  <a:gd name="connsiteY3" fmla="*/ 1235984 h 1235984"/>
                  <a:gd name="connsiteX4" fmla="*/ 30785 w 1333952"/>
                  <a:gd name="connsiteY4" fmla="*/ 0 h 1235984"/>
                  <a:gd name="connsiteX0" fmla="*/ 30785 w 1319601"/>
                  <a:gd name="connsiteY0" fmla="*/ 0 h 1235984"/>
                  <a:gd name="connsiteX1" fmla="*/ 1312848 w 1319601"/>
                  <a:gd name="connsiteY1" fmla="*/ 20567 h 1235984"/>
                  <a:gd name="connsiteX2" fmla="*/ 1319601 w 1319601"/>
                  <a:gd name="connsiteY2" fmla="*/ 1233129 h 1235984"/>
                  <a:gd name="connsiteX3" fmla="*/ 0 w 1319601"/>
                  <a:gd name="connsiteY3" fmla="*/ 1235984 h 1235984"/>
                  <a:gd name="connsiteX4" fmla="*/ 30785 w 1319601"/>
                  <a:gd name="connsiteY4" fmla="*/ 0 h 1235984"/>
                  <a:gd name="connsiteX0" fmla="*/ 30785 w 1319601"/>
                  <a:gd name="connsiteY0" fmla="*/ 0 h 1258608"/>
                  <a:gd name="connsiteX1" fmla="*/ 1312848 w 1319601"/>
                  <a:gd name="connsiteY1" fmla="*/ 20567 h 1258608"/>
                  <a:gd name="connsiteX2" fmla="*/ 1319601 w 1319601"/>
                  <a:gd name="connsiteY2" fmla="*/ 1233129 h 1258608"/>
                  <a:gd name="connsiteX3" fmla="*/ 0 w 1319601"/>
                  <a:gd name="connsiteY3" fmla="*/ 1235984 h 1258608"/>
                  <a:gd name="connsiteX4" fmla="*/ 30785 w 1319601"/>
                  <a:gd name="connsiteY4" fmla="*/ 0 h 1258608"/>
                  <a:gd name="connsiteX0" fmla="*/ 31250 w 1320066"/>
                  <a:gd name="connsiteY0" fmla="*/ 0 h 1267432"/>
                  <a:gd name="connsiteX1" fmla="*/ 1313313 w 1320066"/>
                  <a:gd name="connsiteY1" fmla="*/ 20567 h 1267432"/>
                  <a:gd name="connsiteX2" fmla="*/ 1320066 w 1320066"/>
                  <a:gd name="connsiteY2" fmla="*/ 1233129 h 1267432"/>
                  <a:gd name="connsiteX3" fmla="*/ 0 w 1320066"/>
                  <a:gd name="connsiteY3" fmla="*/ 1260343 h 1267432"/>
                  <a:gd name="connsiteX4" fmla="*/ 31250 w 1320066"/>
                  <a:gd name="connsiteY4" fmla="*/ 0 h 1267432"/>
                  <a:gd name="connsiteX0" fmla="*/ 31250 w 1320066"/>
                  <a:gd name="connsiteY0" fmla="*/ 0 h 1268253"/>
                  <a:gd name="connsiteX1" fmla="*/ 1313313 w 1320066"/>
                  <a:gd name="connsiteY1" fmla="*/ 20567 h 1268253"/>
                  <a:gd name="connsiteX2" fmla="*/ 1320066 w 1320066"/>
                  <a:gd name="connsiteY2" fmla="*/ 1233129 h 1268253"/>
                  <a:gd name="connsiteX3" fmla="*/ 0 w 1320066"/>
                  <a:gd name="connsiteY3" fmla="*/ 1260343 h 1268253"/>
                  <a:gd name="connsiteX4" fmla="*/ 31250 w 1320066"/>
                  <a:gd name="connsiteY4" fmla="*/ 0 h 1268253"/>
                  <a:gd name="connsiteX0" fmla="*/ 31250 w 1320066"/>
                  <a:gd name="connsiteY0" fmla="*/ 0 h 1263844"/>
                  <a:gd name="connsiteX1" fmla="*/ 1313313 w 1320066"/>
                  <a:gd name="connsiteY1" fmla="*/ 20567 h 1263844"/>
                  <a:gd name="connsiteX2" fmla="*/ 1320066 w 1320066"/>
                  <a:gd name="connsiteY2" fmla="*/ 1233129 h 1263844"/>
                  <a:gd name="connsiteX3" fmla="*/ 0 w 1320066"/>
                  <a:gd name="connsiteY3" fmla="*/ 1260343 h 1263844"/>
                  <a:gd name="connsiteX4" fmla="*/ 31250 w 1320066"/>
                  <a:gd name="connsiteY4" fmla="*/ 0 h 1263844"/>
                  <a:gd name="connsiteX0" fmla="*/ 31250 w 1320066"/>
                  <a:gd name="connsiteY0" fmla="*/ 0 h 1263844"/>
                  <a:gd name="connsiteX1" fmla="*/ 1313313 w 1320066"/>
                  <a:gd name="connsiteY1" fmla="*/ 20567 h 1263844"/>
                  <a:gd name="connsiteX2" fmla="*/ 1320066 w 1320066"/>
                  <a:gd name="connsiteY2" fmla="*/ 1233129 h 1263844"/>
                  <a:gd name="connsiteX3" fmla="*/ 0 w 1320066"/>
                  <a:gd name="connsiteY3" fmla="*/ 1260343 h 1263844"/>
                  <a:gd name="connsiteX4" fmla="*/ 31250 w 1320066"/>
                  <a:gd name="connsiteY4" fmla="*/ 0 h 126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0066" h="1263844">
                    <a:moveTo>
                      <a:pt x="31250" y="0"/>
                    </a:moveTo>
                    <a:lnTo>
                      <a:pt x="1313313" y="20567"/>
                    </a:lnTo>
                    <a:cubicBezTo>
                      <a:pt x="1315242" y="429048"/>
                      <a:pt x="1291435" y="859628"/>
                      <a:pt x="1320066" y="1233129"/>
                    </a:cubicBezTo>
                    <a:cubicBezTo>
                      <a:pt x="665493" y="1279400"/>
                      <a:pt x="439867" y="1259391"/>
                      <a:pt x="0" y="1260343"/>
                    </a:cubicBezTo>
                    <a:lnTo>
                      <a:pt x="3125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6EBB6"/>
                  </a:gs>
                  <a:gs pos="100000">
                    <a:srgbClr val="F0DD80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38100" dist="12700" dir="54000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lIns="45720" tIns="45720" rIns="45720" bIns="45720"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C5E3DF5-8B04-134E-9DF1-91CEC00879FE}"/>
                  </a:ext>
                </a:extLst>
              </p:cNvPr>
              <p:cNvGrpSpPr/>
              <p:nvPr/>
            </p:nvGrpSpPr>
            <p:grpSpPr>
              <a:xfrm rot="21599113">
                <a:off x="6370306" y="3404754"/>
                <a:ext cx="223590" cy="225895"/>
                <a:chOff x="4917745" y="2235200"/>
                <a:chExt cx="2584952" cy="2489199"/>
              </a:xfrm>
              <a:effectLst>
                <a:outerShdw blurRad="50800" dist="25400" dir="8100000" algn="tr" rotWithShape="0">
                  <a:prstClr val="black">
                    <a:alpha val="45000"/>
                  </a:prstClr>
                </a:outerShdw>
              </a:effectLst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79E83B6-90DC-8642-BF70-3FD62206CDB5}"/>
                    </a:ext>
                  </a:extLst>
                </p:cNvPr>
                <p:cNvSpPr/>
                <p:nvPr/>
              </p:nvSpPr>
              <p:spPr>
                <a:xfrm>
                  <a:off x="4917745" y="2429067"/>
                  <a:ext cx="2295331" cy="2295332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>
                  <a:bevelT w="44450" h="69850"/>
                </a:sp3d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683507F-AD9A-C04F-BF4E-111BD9A1065E}"/>
                    </a:ext>
                  </a:extLst>
                </p:cNvPr>
                <p:cNvSpPr/>
                <p:nvPr/>
              </p:nvSpPr>
              <p:spPr>
                <a:xfrm>
                  <a:off x="5484130" y="2913213"/>
                  <a:ext cx="1253454" cy="125345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5425B90A-BBCC-0A40-BD40-09C5707ECE22}"/>
                    </a:ext>
                  </a:extLst>
                </p:cNvPr>
                <p:cNvSpPr/>
                <p:nvPr/>
              </p:nvSpPr>
              <p:spPr>
                <a:xfrm>
                  <a:off x="5972471" y="2235200"/>
                  <a:ext cx="1530226" cy="153022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>
                  <a:bevelT w="31750" h="69850"/>
                </a:sp3d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65B9422-5F79-244E-BC38-A0E6E666A742}"/>
                </a:ext>
              </a:extLst>
            </p:cNvPr>
            <p:cNvSpPr txBox="1"/>
            <p:nvPr/>
          </p:nvSpPr>
          <p:spPr>
            <a:xfrm>
              <a:off x="5783897" y="3907275"/>
              <a:ext cx="1383030" cy="3910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 defTabSz="1218987"/>
              <a:r>
                <a:rPr lang="en-US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Articles of Incorporation</a:t>
              </a:r>
              <a:endPara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5339679-055D-EC4B-8758-151D57BA2240}"/>
              </a:ext>
            </a:extLst>
          </p:cNvPr>
          <p:cNvGrpSpPr>
            <a:grpSpLocks noChangeAspect="1"/>
          </p:cNvGrpSpPr>
          <p:nvPr/>
        </p:nvGrpSpPr>
        <p:grpSpPr>
          <a:xfrm>
            <a:off x="5783583" y="3442070"/>
            <a:ext cx="2286000" cy="2206552"/>
            <a:chOff x="5783896" y="3404754"/>
            <a:chExt cx="1383030" cy="133496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628F8A5-05CD-DC4E-8173-3ED696E01BA6}"/>
                </a:ext>
              </a:extLst>
            </p:cNvPr>
            <p:cNvGrpSpPr/>
            <p:nvPr/>
          </p:nvGrpSpPr>
          <p:grpSpPr>
            <a:xfrm>
              <a:off x="5789781" y="3404754"/>
              <a:ext cx="1361698" cy="1334965"/>
              <a:chOff x="5789781" y="3404754"/>
              <a:chExt cx="1361698" cy="1334965"/>
            </a:xfrm>
          </p:grpSpPr>
          <p:sp>
            <p:nvSpPr>
              <p:cNvPr id="47" name="Rectangle 19">
                <a:extLst>
                  <a:ext uri="{FF2B5EF4-FFF2-40B4-BE49-F238E27FC236}">
                    <a16:creationId xmlns:a16="http://schemas.microsoft.com/office/drawing/2014/main" id="{A6419780-B558-1945-8BF2-CCAD703144DE}"/>
                  </a:ext>
                </a:extLst>
              </p:cNvPr>
              <p:cNvSpPr/>
              <p:nvPr/>
            </p:nvSpPr>
            <p:spPr>
              <a:xfrm rot="21599113">
                <a:off x="5789781" y="3429174"/>
                <a:ext cx="1361698" cy="1310545"/>
              </a:xfrm>
              <a:custGeom>
                <a:avLst/>
                <a:gdLst>
                  <a:gd name="connsiteX0" fmla="*/ 0 w 1339596"/>
                  <a:gd name="connsiteY0" fmla="*/ 0 h 1219200"/>
                  <a:gd name="connsiteX1" fmla="*/ 1339596 w 1339596"/>
                  <a:gd name="connsiteY1" fmla="*/ 0 h 1219200"/>
                  <a:gd name="connsiteX2" fmla="*/ 1339596 w 1339596"/>
                  <a:gd name="connsiteY2" fmla="*/ 1219200 h 1219200"/>
                  <a:gd name="connsiteX3" fmla="*/ 0 w 1339596"/>
                  <a:gd name="connsiteY3" fmla="*/ 1219200 h 1219200"/>
                  <a:gd name="connsiteX4" fmla="*/ 0 w 1339596"/>
                  <a:gd name="connsiteY4" fmla="*/ 0 h 1219200"/>
                  <a:gd name="connsiteX0" fmla="*/ 0 w 1339596"/>
                  <a:gd name="connsiteY0" fmla="*/ 11733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0 w 1339596"/>
                  <a:gd name="connsiteY4" fmla="*/ 11733 h 1230933"/>
                  <a:gd name="connsiteX0" fmla="*/ 55747 w 1339596"/>
                  <a:gd name="connsiteY0" fmla="*/ 12706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55747 w 1339596"/>
                  <a:gd name="connsiteY4" fmla="*/ 12706 h 1230933"/>
                  <a:gd name="connsiteX0" fmla="*/ 28195 w 1339596"/>
                  <a:gd name="connsiteY0" fmla="*/ 12225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28195 w 1339596"/>
                  <a:gd name="connsiteY4" fmla="*/ 12225 h 1230933"/>
                  <a:gd name="connsiteX0" fmla="*/ 28195 w 1353846"/>
                  <a:gd name="connsiteY0" fmla="*/ 6385 h 1225093"/>
                  <a:gd name="connsiteX1" fmla="*/ 1353846 w 1353846"/>
                  <a:gd name="connsiteY1" fmla="*/ 0 h 1225093"/>
                  <a:gd name="connsiteX2" fmla="*/ 1339596 w 1353846"/>
                  <a:gd name="connsiteY2" fmla="*/ 1225093 h 1225093"/>
                  <a:gd name="connsiteX3" fmla="*/ 0 w 1353846"/>
                  <a:gd name="connsiteY3" fmla="*/ 1225093 h 1225093"/>
                  <a:gd name="connsiteX4" fmla="*/ 28195 w 1353846"/>
                  <a:gd name="connsiteY4" fmla="*/ 6385 h 1225093"/>
                  <a:gd name="connsiteX0" fmla="*/ 20681 w 1353846"/>
                  <a:gd name="connsiteY0" fmla="*/ 6253 h 1225093"/>
                  <a:gd name="connsiteX1" fmla="*/ 1353846 w 1353846"/>
                  <a:gd name="connsiteY1" fmla="*/ 0 h 1225093"/>
                  <a:gd name="connsiteX2" fmla="*/ 1339596 w 1353846"/>
                  <a:gd name="connsiteY2" fmla="*/ 1225093 h 1225093"/>
                  <a:gd name="connsiteX3" fmla="*/ 0 w 1353846"/>
                  <a:gd name="connsiteY3" fmla="*/ 1225093 h 1225093"/>
                  <a:gd name="connsiteX4" fmla="*/ 20681 w 1353846"/>
                  <a:gd name="connsiteY4" fmla="*/ 6253 h 1225093"/>
                  <a:gd name="connsiteX0" fmla="*/ 20681 w 1339596"/>
                  <a:gd name="connsiteY0" fmla="*/ 6603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20681 w 1339596"/>
                  <a:gd name="connsiteY4" fmla="*/ 6603 h 1225443"/>
                  <a:gd name="connsiteX0" fmla="*/ 33205 w 1339596"/>
                  <a:gd name="connsiteY0" fmla="*/ 6822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33205 w 1339596"/>
                  <a:gd name="connsiteY4" fmla="*/ 6822 h 1225443"/>
                  <a:gd name="connsiteX0" fmla="*/ 13167 w 1339596"/>
                  <a:gd name="connsiteY0" fmla="*/ 6472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13167 w 1339596"/>
                  <a:gd name="connsiteY4" fmla="*/ 6472 h 1225443"/>
                  <a:gd name="connsiteX0" fmla="*/ 13167 w 1333884"/>
                  <a:gd name="connsiteY0" fmla="*/ 6472 h 1225443"/>
                  <a:gd name="connsiteX1" fmla="*/ 1333808 w 1333884"/>
                  <a:gd name="connsiteY1" fmla="*/ 0 h 1225443"/>
                  <a:gd name="connsiteX2" fmla="*/ 1302330 w 1333884"/>
                  <a:gd name="connsiteY2" fmla="*/ 1207253 h 1225443"/>
                  <a:gd name="connsiteX3" fmla="*/ 0 w 1333884"/>
                  <a:gd name="connsiteY3" fmla="*/ 1225443 h 1225443"/>
                  <a:gd name="connsiteX4" fmla="*/ 13167 w 1333884"/>
                  <a:gd name="connsiteY4" fmla="*/ 6472 h 1225443"/>
                  <a:gd name="connsiteX0" fmla="*/ 13167 w 1334211"/>
                  <a:gd name="connsiteY0" fmla="*/ 6472 h 1232826"/>
                  <a:gd name="connsiteX1" fmla="*/ 1333808 w 1334211"/>
                  <a:gd name="connsiteY1" fmla="*/ 0 h 1232826"/>
                  <a:gd name="connsiteX2" fmla="*/ 1331950 w 1334211"/>
                  <a:gd name="connsiteY2" fmla="*/ 1232826 h 1232826"/>
                  <a:gd name="connsiteX3" fmla="*/ 0 w 1334211"/>
                  <a:gd name="connsiteY3" fmla="*/ 1225443 h 1232826"/>
                  <a:gd name="connsiteX4" fmla="*/ 13167 w 1334211"/>
                  <a:gd name="connsiteY4" fmla="*/ 6472 h 1232826"/>
                  <a:gd name="connsiteX0" fmla="*/ 13167 w 1333952"/>
                  <a:gd name="connsiteY0" fmla="*/ 6472 h 1225443"/>
                  <a:gd name="connsiteX1" fmla="*/ 1333808 w 1333952"/>
                  <a:gd name="connsiteY1" fmla="*/ 0 h 1225443"/>
                  <a:gd name="connsiteX2" fmla="*/ 1319601 w 1333952"/>
                  <a:gd name="connsiteY2" fmla="*/ 1222588 h 1225443"/>
                  <a:gd name="connsiteX3" fmla="*/ 0 w 1333952"/>
                  <a:gd name="connsiteY3" fmla="*/ 1225443 h 1225443"/>
                  <a:gd name="connsiteX4" fmla="*/ 13167 w 1333952"/>
                  <a:gd name="connsiteY4" fmla="*/ 6472 h 1225443"/>
                  <a:gd name="connsiteX0" fmla="*/ 30785 w 1333952"/>
                  <a:gd name="connsiteY0" fmla="*/ 0 h 1235984"/>
                  <a:gd name="connsiteX1" fmla="*/ 1333808 w 1333952"/>
                  <a:gd name="connsiteY1" fmla="*/ 10541 h 1235984"/>
                  <a:gd name="connsiteX2" fmla="*/ 1319601 w 1333952"/>
                  <a:gd name="connsiteY2" fmla="*/ 1233129 h 1235984"/>
                  <a:gd name="connsiteX3" fmla="*/ 0 w 1333952"/>
                  <a:gd name="connsiteY3" fmla="*/ 1235984 h 1235984"/>
                  <a:gd name="connsiteX4" fmla="*/ 30785 w 1333952"/>
                  <a:gd name="connsiteY4" fmla="*/ 0 h 1235984"/>
                  <a:gd name="connsiteX0" fmla="*/ 30785 w 1319601"/>
                  <a:gd name="connsiteY0" fmla="*/ 0 h 1235984"/>
                  <a:gd name="connsiteX1" fmla="*/ 1312848 w 1319601"/>
                  <a:gd name="connsiteY1" fmla="*/ 20567 h 1235984"/>
                  <a:gd name="connsiteX2" fmla="*/ 1319601 w 1319601"/>
                  <a:gd name="connsiteY2" fmla="*/ 1233129 h 1235984"/>
                  <a:gd name="connsiteX3" fmla="*/ 0 w 1319601"/>
                  <a:gd name="connsiteY3" fmla="*/ 1235984 h 1235984"/>
                  <a:gd name="connsiteX4" fmla="*/ 30785 w 1319601"/>
                  <a:gd name="connsiteY4" fmla="*/ 0 h 1235984"/>
                  <a:gd name="connsiteX0" fmla="*/ 30785 w 1319601"/>
                  <a:gd name="connsiteY0" fmla="*/ 0 h 1258608"/>
                  <a:gd name="connsiteX1" fmla="*/ 1312848 w 1319601"/>
                  <a:gd name="connsiteY1" fmla="*/ 20567 h 1258608"/>
                  <a:gd name="connsiteX2" fmla="*/ 1319601 w 1319601"/>
                  <a:gd name="connsiteY2" fmla="*/ 1233129 h 1258608"/>
                  <a:gd name="connsiteX3" fmla="*/ 0 w 1319601"/>
                  <a:gd name="connsiteY3" fmla="*/ 1235984 h 1258608"/>
                  <a:gd name="connsiteX4" fmla="*/ 30785 w 1319601"/>
                  <a:gd name="connsiteY4" fmla="*/ 0 h 1258608"/>
                  <a:gd name="connsiteX0" fmla="*/ 31250 w 1320066"/>
                  <a:gd name="connsiteY0" fmla="*/ 0 h 1267432"/>
                  <a:gd name="connsiteX1" fmla="*/ 1313313 w 1320066"/>
                  <a:gd name="connsiteY1" fmla="*/ 20567 h 1267432"/>
                  <a:gd name="connsiteX2" fmla="*/ 1320066 w 1320066"/>
                  <a:gd name="connsiteY2" fmla="*/ 1233129 h 1267432"/>
                  <a:gd name="connsiteX3" fmla="*/ 0 w 1320066"/>
                  <a:gd name="connsiteY3" fmla="*/ 1260343 h 1267432"/>
                  <a:gd name="connsiteX4" fmla="*/ 31250 w 1320066"/>
                  <a:gd name="connsiteY4" fmla="*/ 0 h 1267432"/>
                  <a:gd name="connsiteX0" fmla="*/ 31250 w 1320066"/>
                  <a:gd name="connsiteY0" fmla="*/ 0 h 1268253"/>
                  <a:gd name="connsiteX1" fmla="*/ 1313313 w 1320066"/>
                  <a:gd name="connsiteY1" fmla="*/ 20567 h 1268253"/>
                  <a:gd name="connsiteX2" fmla="*/ 1320066 w 1320066"/>
                  <a:gd name="connsiteY2" fmla="*/ 1233129 h 1268253"/>
                  <a:gd name="connsiteX3" fmla="*/ 0 w 1320066"/>
                  <a:gd name="connsiteY3" fmla="*/ 1260343 h 1268253"/>
                  <a:gd name="connsiteX4" fmla="*/ 31250 w 1320066"/>
                  <a:gd name="connsiteY4" fmla="*/ 0 h 1268253"/>
                  <a:gd name="connsiteX0" fmla="*/ 31250 w 1320066"/>
                  <a:gd name="connsiteY0" fmla="*/ 0 h 1263844"/>
                  <a:gd name="connsiteX1" fmla="*/ 1313313 w 1320066"/>
                  <a:gd name="connsiteY1" fmla="*/ 20567 h 1263844"/>
                  <a:gd name="connsiteX2" fmla="*/ 1320066 w 1320066"/>
                  <a:gd name="connsiteY2" fmla="*/ 1233129 h 1263844"/>
                  <a:gd name="connsiteX3" fmla="*/ 0 w 1320066"/>
                  <a:gd name="connsiteY3" fmla="*/ 1260343 h 1263844"/>
                  <a:gd name="connsiteX4" fmla="*/ 31250 w 1320066"/>
                  <a:gd name="connsiteY4" fmla="*/ 0 h 1263844"/>
                  <a:gd name="connsiteX0" fmla="*/ 31250 w 1320066"/>
                  <a:gd name="connsiteY0" fmla="*/ 0 h 1263844"/>
                  <a:gd name="connsiteX1" fmla="*/ 1313313 w 1320066"/>
                  <a:gd name="connsiteY1" fmla="*/ 20567 h 1263844"/>
                  <a:gd name="connsiteX2" fmla="*/ 1320066 w 1320066"/>
                  <a:gd name="connsiteY2" fmla="*/ 1233129 h 1263844"/>
                  <a:gd name="connsiteX3" fmla="*/ 0 w 1320066"/>
                  <a:gd name="connsiteY3" fmla="*/ 1260343 h 1263844"/>
                  <a:gd name="connsiteX4" fmla="*/ 31250 w 1320066"/>
                  <a:gd name="connsiteY4" fmla="*/ 0 h 126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0066" h="1263844">
                    <a:moveTo>
                      <a:pt x="31250" y="0"/>
                    </a:moveTo>
                    <a:lnTo>
                      <a:pt x="1313313" y="20567"/>
                    </a:lnTo>
                    <a:cubicBezTo>
                      <a:pt x="1315242" y="429048"/>
                      <a:pt x="1291435" y="859628"/>
                      <a:pt x="1320066" y="1233129"/>
                    </a:cubicBezTo>
                    <a:cubicBezTo>
                      <a:pt x="665493" y="1279400"/>
                      <a:pt x="439867" y="1259391"/>
                      <a:pt x="0" y="1260343"/>
                    </a:cubicBezTo>
                    <a:lnTo>
                      <a:pt x="3125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6EBB6"/>
                  </a:gs>
                  <a:gs pos="100000">
                    <a:srgbClr val="F0DD80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38100" dist="12700" dir="54000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lIns="45720" tIns="45720" rIns="45720" bIns="45720"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E31C0FB-248D-C34A-B604-B0A04F677031}"/>
                  </a:ext>
                </a:extLst>
              </p:cNvPr>
              <p:cNvGrpSpPr/>
              <p:nvPr/>
            </p:nvGrpSpPr>
            <p:grpSpPr>
              <a:xfrm rot="21599113">
                <a:off x="6370306" y="3404754"/>
                <a:ext cx="223590" cy="225895"/>
                <a:chOff x="4917745" y="2235200"/>
                <a:chExt cx="2584952" cy="2489199"/>
              </a:xfrm>
              <a:effectLst>
                <a:outerShdw blurRad="50800" dist="25400" dir="8100000" algn="tr" rotWithShape="0">
                  <a:prstClr val="black">
                    <a:alpha val="45000"/>
                  </a:prstClr>
                </a:outerShdw>
              </a:effectLst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FBA17213-80BD-CA4C-9B01-E8E9E5C4AB93}"/>
                    </a:ext>
                  </a:extLst>
                </p:cNvPr>
                <p:cNvSpPr/>
                <p:nvPr/>
              </p:nvSpPr>
              <p:spPr>
                <a:xfrm>
                  <a:off x="4917745" y="2429067"/>
                  <a:ext cx="2295331" cy="2295332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>
                  <a:bevelT w="44450" h="69850"/>
                </a:sp3d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5E36F4E-FDE4-AB4D-AC94-666E7E6F9995}"/>
                    </a:ext>
                  </a:extLst>
                </p:cNvPr>
                <p:cNvSpPr/>
                <p:nvPr/>
              </p:nvSpPr>
              <p:spPr>
                <a:xfrm>
                  <a:off x="5484130" y="2913213"/>
                  <a:ext cx="1253454" cy="125345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F21DE5D7-3F0A-9A4B-BACF-D852624AF2E4}"/>
                    </a:ext>
                  </a:extLst>
                </p:cNvPr>
                <p:cNvSpPr/>
                <p:nvPr/>
              </p:nvSpPr>
              <p:spPr>
                <a:xfrm>
                  <a:off x="5972471" y="2235200"/>
                  <a:ext cx="1530226" cy="153022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>
                  <a:bevelT w="31750" h="69850"/>
                </a:sp3d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p:grp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5A4EABB-5388-914F-8CE4-C9B42DACEEAD}"/>
                </a:ext>
              </a:extLst>
            </p:cNvPr>
            <p:cNvSpPr txBox="1"/>
            <p:nvPr/>
          </p:nvSpPr>
          <p:spPr>
            <a:xfrm>
              <a:off x="5783896" y="3907276"/>
              <a:ext cx="1383030" cy="391031"/>
            </a:xfrm>
            <a:prstGeom prst="rect">
              <a:avLst/>
            </a:prstGeom>
            <a:noFill/>
            <a:effectLst>
              <a:outerShdw blurRad="38100" dist="12700" dir="54000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lvl="0" algn="ctr" defTabSz="1218987"/>
              <a:r>
                <a:rPr lang="en-US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Certificates and Awards</a:t>
              </a:r>
              <a:endPara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56" name="Title 2">
            <a:extLst>
              <a:ext uri="{FF2B5EF4-FFF2-40B4-BE49-F238E27FC236}">
                <a16:creationId xmlns:a16="http://schemas.microsoft.com/office/drawing/2014/main" id="{15686D20-22AB-E94B-B632-1216238A5D10}"/>
              </a:ext>
            </a:extLst>
          </p:cNvPr>
          <p:cNvSpPr txBox="1">
            <a:spLocks/>
          </p:cNvSpPr>
          <p:nvPr/>
        </p:nvSpPr>
        <p:spPr>
          <a:xfrm>
            <a:off x="543442" y="747020"/>
            <a:ext cx="3149437" cy="1183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21E2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Historical Records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85DBBE1-4FAB-7F4D-A414-0B700DB48F77}"/>
              </a:ext>
            </a:extLst>
          </p:cNvPr>
          <p:cNvCxnSpPr>
            <a:cxnSpLocks/>
          </p:cNvCxnSpPr>
          <p:nvPr/>
        </p:nvCxnSpPr>
        <p:spPr>
          <a:xfrm>
            <a:off x="517960" y="2095917"/>
            <a:ext cx="3200400" cy="0"/>
          </a:xfrm>
          <a:prstGeom prst="line">
            <a:avLst/>
          </a:prstGeom>
          <a:ln w="12700" cap="rnd">
            <a:solidFill>
              <a:schemeClr val="accent5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6123232-CF41-8340-BC34-DED762A92834}"/>
              </a:ext>
            </a:extLst>
          </p:cNvPr>
          <p:cNvGrpSpPr/>
          <p:nvPr/>
        </p:nvGrpSpPr>
        <p:grpSpPr>
          <a:xfrm>
            <a:off x="3614840" y="3204811"/>
            <a:ext cx="2078711" cy="1806840"/>
            <a:chOff x="1075040" y="2517214"/>
            <a:chExt cx="2286000" cy="18068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1A1A88C-E45D-ED49-A7D0-11B37DD2056F}"/>
                </a:ext>
              </a:extLst>
            </p:cNvPr>
            <p:cNvGrpSpPr/>
            <p:nvPr/>
          </p:nvGrpSpPr>
          <p:grpSpPr>
            <a:xfrm>
              <a:off x="1218839" y="2517214"/>
              <a:ext cx="1925466" cy="1806841"/>
              <a:chOff x="5789781" y="3404754"/>
              <a:chExt cx="1361698" cy="1334965"/>
            </a:xfrm>
          </p:grpSpPr>
          <p:sp>
            <p:nvSpPr>
              <p:cNvPr id="23" name="Rectangle 19">
                <a:extLst>
                  <a:ext uri="{FF2B5EF4-FFF2-40B4-BE49-F238E27FC236}">
                    <a16:creationId xmlns:a16="http://schemas.microsoft.com/office/drawing/2014/main" id="{FF576AC3-5E38-9247-BEB5-04B83FB3C97C}"/>
                  </a:ext>
                </a:extLst>
              </p:cNvPr>
              <p:cNvSpPr/>
              <p:nvPr/>
            </p:nvSpPr>
            <p:spPr>
              <a:xfrm rot="21599113">
                <a:off x="5789781" y="3429174"/>
                <a:ext cx="1361698" cy="1310545"/>
              </a:xfrm>
              <a:custGeom>
                <a:avLst/>
                <a:gdLst>
                  <a:gd name="connsiteX0" fmla="*/ 0 w 1339596"/>
                  <a:gd name="connsiteY0" fmla="*/ 0 h 1219200"/>
                  <a:gd name="connsiteX1" fmla="*/ 1339596 w 1339596"/>
                  <a:gd name="connsiteY1" fmla="*/ 0 h 1219200"/>
                  <a:gd name="connsiteX2" fmla="*/ 1339596 w 1339596"/>
                  <a:gd name="connsiteY2" fmla="*/ 1219200 h 1219200"/>
                  <a:gd name="connsiteX3" fmla="*/ 0 w 1339596"/>
                  <a:gd name="connsiteY3" fmla="*/ 1219200 h 1219200"/>
                  <a:gd name="connsiteX4" fmla="*/ 0 w 1339596"/>
                  <a:gd name="connsiteY4" fmla="*/ 0 h 1219200"/>
                  <a:gd name="connsiteX0" fmla="*/ 0 w 1339596"/>
                  <a:gd name="connsiteY0" fmla="*/ 11733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0 w 1339596"/>
                  <a:gd name="connsiteY4" fmla="*/ 11733 h 1230933"/>
                  <a:gd name="connsiteX0" fmla="*/ 55747 w 1339596"/>
                  <a:gd name="connsiteY0" fmla="*/ 12706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55747 w 1339596"/>
                  <a:gd name="connsiteY4" fmla="*/ 12706 h 1230933"/>
                  <a:gd name="connsiteX0" fmla="*/ 28195 w 1339596"/>
                  <a:gd name="connsiteY0" fmla="*/ 12225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28195 w 1339596"/>
                  <a:gd name="connsiteY4" fmla="*/ 12225 h 1230933"/>
                  <a:gd name="connsiteX0" fmla="*/ 28195 w 1353846"/>
                  <a:gd name="connsiteY0" fmla="*/ 6385 h 1225093"/>
                  <a:gd name="connsiteX1" fmla="*/ 1353846 w 1353846"/>
                  <a:gd name="connsiteY1" fmla="*/ 0 h 1225093"/>
                  <a:gd name="connsiteX2" fmla="*/ 1339596 w 1353846"/>
                  <a:gd name="connsiteY2" fmla="*/ 1225093 h 1225093"/>
                  <a:gd name="connsiteX3" fmla="*/ 0 w 1353846"/>
                  <a:gd name="connsiteY3" fmla="*/ 1225093 h 1225093"/>
                  <a:gd name="connsiteX4" fmla="*/ 28195 w 1353846"/>
                  <a:gd name="connsiteY4" fmla="*/ 6385 h 1225093"/>
                  <a:gd name="connsiteX0" fmla="*/ 20681 w 1353846"/>
                  <a:gd name="connsiteY0" fmla="*/ 6253 h 1225093"/>
                  <a:gd name="connsiteX1" fmla="*/ 1353846 w 1353846"/>
                  <a:gd name="connsiteY1" fmla="*/ 0 h 1225093"/>
                  <a:gd name="connsiteX2" fmla="*/ 1339596 w 1353846"/>
                  <a:gd name="connsiteY2" fmla="*/ 1225093 h 1225093"/>
                  <a:gd name="connsiteX3" fmla="*/ 0 w 1353846"/>
                  <a:gd name="connsiteY3" fmla="*/ 1225093 h 1225093"/>
                  <a:gd name="connsiteX4" fmla="*/ 20681 w 1353846"/>
                  <a:gd name="connsiteY4" fmla="*/ 6253 h 1225093"/>
                  <a:gd name="connsiteX0" fmla="*/ 20681 w 1339596"/>
                  <a:gd name="connsiteY0" fmla="*/ 6603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20681 w 1339596"/>
                  <a:gd name="connsiteY4" fmla="*/ 6603 h 1225443"/>
                  <a:gd name="connsiteX0" fmla="*/ 33205 w 1339596"/>
                  <a:gd name="connsiteY0" fmla="*/ 6822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33205 w 1339596"/>
                  <a:gd name="connsiteY4" fmla="*/ 6822 h 1225443"/>
                  <a:gd name="connsiteX0" fmla="*/ 13167 w 1339596"/>
                  <a:gd name="connsiteY0" fmla="*/ 6472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13167 w 1339596"/>
                  <a:gd name="connsiteY4" fmla="*/ 6472 h 1225443"/>
                  <a:gd name="connsiteX0" fmla="*/ 13167 w 1333884"/>
                  <a:gd name="connsiteY0" fmla="*/ 6472 h 1225443"/>
                  <a:gd name="connsiteX1" fmla="*/ 1333808 w 1333884"/>
                  <a:gd name="connsiteY1" fmla="*/ 0 h 1225443"/>
                  <a:gd name="connsiteX2" fmla="*/ 1302330 w 1333884"/>
                  <a:gd name="connsiteY2" fmla="*/ 1207253 h 1225443"/>
                  <a:gd name="connsiteX3" fmla="*/ 0 w 1333884"/>
                  <a:gd name="connsiteY3" fmla="*/ 1225443 h 1225443"/>
                  <a:gd name="connsiteX4" fmla="*/ 13167 w 1333884"/>
                  <a:gd name="connsiteY4" fmla="*/ 6472 h 1225443"/>
                  <a:gd name="connsiteX0" fmla="*/ 13167 w 1334211"/>
                  <a:gd name="connsiteY0" fmla="*/ 6472 h 1232826"/>
                  <a:gd name="connsiteX1" fmla="*/ 1333808 w 1334211"/>
                  <a:gd name="connsiteY1" fmla="*/ 0 h 1232826"/>
                  <a:gd name="connsiteX2" fmla="*/ 1331950 w 1334211"/>
                  <a:gd name="connsiteY2" fmla="*/ 1232826 h 1232826"/>
                  <a:gd name="connsiteX3" fmla="*/ 0 w 1334211"/>
                  <a:gd name="connsiteY3" fmla="*/ 1225443 h 1232826"/>
                  <a:gd name="connsiteX4" fmla="*/ 13167 w 1334211"/>
                  <a:gd name="connsiteY4" fmla="*/ 6472 h 1232826"/>
                  <a:gd name="connsiteX0" fmla="*/ 13167 w 1333952"/>
                  <a:gd name="connsiteY0" fmla="*/ 6472 h 1225443"/>
                  <a:gd name="connsiteX1" fmla="*/ 1333808 w 1333952"/>
                  <a:gd name="connsiteY1" fmla="*/ 0 h 1225443"/>
                  <a:gd name="connsiteX2" fmla="*/ 1319601 w 1333952"/>
                  <a:gd name="connsiteY2" fmla="*/ 1222588 h 1225443"/>
                  <a:gd name="connsiteX3" fmla="*/ 0 w 1333952"/>
                  <a:gd name="connsiteY3" fmla="*/ 1225443 h 1225443"/>
                  <a:gd name="connsiteX4" fmla="*/ 13167 w 1333952"/>
                  <a:gd name="connsiteY4" fmla="*/ 6472 h 1225443"/>
                  <a:gd name="connsiteX0" fmla="*/ 30785 w 1333952"/>
                  <a:gd name="connsiteY0" fmla="*/ 0 h 1235984"/>
                  <a:gd name="connsiteX1" fmla="*/ 1333808 w 1333952"/>
                  <a:gd name="connsiteY1" fmla="*/ 10541 h 1235984"/>
                  <a:gd name="connsiteX2" fmla="*/ 1319601 w 1333952"/>
                  <a:gd name="connsiteY2" fmla="*/ 1233129 h 1235984"/>
                  <a:gd name="connsiteX3" fmla="*/ 0 w 1333952"/>
                  <a:gd name="connsiteY3" fmla="*/ 1235984 h 1235984"/>
                  <a:gd name="connsiteX4" fmla="*/ 30785 w 1333952"/>
                  <a:gd name="connsiteY4" fmla="*/ 0 h 1235984"/>
                  <a:gd name="connsiteX0" fmla="*/ 30785 w 1319601"/>
                  <a:gd name="connsiteY0" fmla="*/ 0 h 1235984"/>
                  <a:gd name="connsiteX1" fmla="*/ 1312848 w 1319601"/>
                  <a:gd name="connsiteY1" fmla="*/ 20567 h 1235984"/>
                  <a:gd name="connsiteX2" fmla="*/ 1319601 w 1319601"/>
                  <a:gd name="connsiteY2" fmla="*/ 1233129 h 1235984"/>
                  <a:gd name="connsiteX3" fmla="*/ 0 w 1319601"/>
                  <a:gd name="connsiteY3" fmla="*/ 1235984 h 1235984"/>
                  <a:gd name="connsiteX4" fmla="*/ 30785 w 1319601"/>
                  <a:gd name="connsiteY4" fmla="*/ 0 h 1235984"/>
                  <a:gd name="connsiteX0" fmla="*/ 30785 w 1319601"/>
                  <a:gd name="connsiteY0" fmla="*/ 0 h 1258608"/>
                  <a:gd name="connsiteX1" fmla="*/ 1312848 w 1319601"/>
                  <a:gd name="connsiteY1" fmla="*/ 20567 h 1258608"/>
                  <a:gd name="connsiteX2" fmla="*/ 1319601 w 1319601"/>
                  <a:gd name="connsiteY2" fmla="*/ 1233129 h 1258608"/>
                  <a:gd name="connsiteX3" fmla="*/ 0 w 1319601"/>
                  <a:gd name="connsiteY3" fmla="*/ 1235984 h 1258608"/>
                  <a:gd name="connsiteX4" fmla="*/ 30785 w 1319601"/>
                  <a:gd name="connsiteY4" fmla="*/ 0 h 1258608"/>
                  <a:gd name="connsiteX0" fmla="*/ 31250 w 1320066"/>
                  <a:gd name="connsiteY0" fmla="*/ 0 h 1267432"/>
                  <a:gd name="connsiteX1" fmla="*/ 1313313 w 1320066"/>
                  <a:gd name="connsiteY1" fmla="*/ 20567 h 1267432"/>
                  <a:gd name="connsiteX2" fmla="*/ 1320066 w 1320066"/>
                  <a:gd name="connsiteY2" fmla="*/ 1233129 h 1267432"/>
                  <a:gd name="connsiteX3" fmla="*/ 0 w 1320066"/>
                  <a:gd name="connsiteY3" fmla="*/ 1260343 h 1267432"/>
                  <a:gd name="connsiteX4" fmla="*/ 31250 w 1320066"/>
                  <a:gd name="connsiteY4" fmla="*/ 0 h 1267432"/>
                  <a:gd name="connsiteX0" fmla="*/ 31250 w 1320066"/>
                  <a:gd name="connsiteY0" fmla="*/ 0 h 1268253"/>
                  <a:gd name="connsiteX1" fmla="*/ 1313313 w 1320066"/>
                  <a:gd name="connsiteY1" fmla="*/ 20567 h 1268253"/>
                  <a:gd name="connsiteX2" fmla="*/ 1320066 w 1320066"/>
                  <a:gd name="connsiteY2" fmla="*/ 1233129 h 1268253"/>
                  <a:gd name="connsiteX3" fmla="*/ 0 w 1320066"/>
                  <a:gd name="connsiteY3" fmla="*/ 1260343 h 1268253"/>
                  <a:gd name="connsiteX4" fmla="*/ 31250 w 1320066"/>
                  <a:gd name="connsiteY4" fmla="*/ 0 h 1268253"/>
                  <a:gd name="connsiteX0" fmla="*/ 31250 w 1320066"/>
                  <a:gd name="connsiteY0" fmla="*/ 0 h 1263844"/>
                  <a:gd name="connsiteX1" fmla="*/ 1313313 w 1320066"/>
                  <a:gd name="connsiteY1" fmla="*/ 20567 h 1263844"/>
                  <a:gd name="connsiteX2" fmla="*/ 1320066 w 1320066"/>
                  <a:gd name="connsiteY2" fmla="*/ 1233129 h 1263844"/>
                  <a:gd name="connsiteX3" fmla="*/ 0 w 1320066"/>
                  <a:gd name="connsiteY3" fmla="*/ 1260343 h 1263844"/>
                  <a:gd name="connsiteX4" fmla="*/ 31250 w 1320066"/>
                  <a:gd name="connsiteY4" fmla="*/ 0 h 1263844"/>
                  <a:gd name="connsiteX0" fmla="*/ 31250 w 1320066"/>
                  <a:gd name="connsiteY0" fmla="*/ 0 h 1263844"/>
                  <a:gd name="connsiteX1" fmla="*/ 1313313 w 1320066"/>
                  <a:gd name="connsiteY1" fmla="*/ 20567 h 1263844"/>
                  <a:gd name="connsiteX2" fmla="*/ 1320066 w 1320066"/>
                  <a:gd name="connsiteY2" fmla="*/ 1233129 h 1263844"/>
                  <a:gd name="connsiteX3" fmla="*/ 0 w 1320066"/>
                  <a:gd name="connsiteY3" fmla="*/ 1260343 h 1263844"/>
                  <a:gd name="connsiteX4" fmla="*/ 31250 w 1320066"/>
                  <a:gd name="connsiteY4" fmla="*/ 0 h 126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0066" h="1263844">
                    <a:moveTo>
                      <a:pt x="31250" y="0"/>
                    </a:moveTo>
                    <a:lnTo>
                      <a:pt x="1313313" y="20567"/>
                    </a:lnTo>
                    <a:cubicBezTo>
                      <a:pt x="1315242" y="429048"/>
                      <a:pt x="1291435" y="859628"/>
                      <a:pt x="1320066" y="1233129"/>
                    </a:cubicBezTo>
                    <a:cubicBezTo>
                      <a:pt x="665493" y="1279400"/>
                      <a:pt x="439867" y="1259391"/>
                      <a:pt x="0" y="1260343"/>
                    </a:cubicBezTo>
                    <a:lnTo>
                      <a:pt x="3125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6EBB6"/>
                  </a:gs>
                  <a:gs pos="100000">
                    <a:srgbClr val="F0DD80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38100" dist="12700" dir="54000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lIns="45720" tIns="45720" rIns="45720" bIns="45720"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61530A5-33F4-8748-971C-DEBCC7AEB90D}"/>
                  </a:ext>
                </a:extLst>
              </p:cNvPr>
              <p:cNvGrpSpPr/>
              <p:nvPr/>
            </p:nvGrpSpPr>
            <p:grpSpPr>
              <a:xfrm rot="21599113">
                <a:off x="6370306" y="3404754"/>
                <a:ext cx="223590" cy="225895"/>
                <a:chOff x="4917745" y="2235200"/>
                <a:chExt cx="2584952" cy="2489199"/>
              </a:xfrm>
              <a:effectLst>
                <a:outerShdw blurRad="50800" dist="25400" dir="8100000" algn="tr" rotWithShape="0">
                  <a:prstClr val="black">
                    <a:alpha val="45000"/>
                  </a:prstClr>
                </a:outerShdw>
              </a:effectLst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2ED3AB72-96D3-CA4C-9AE7-BE3FF4FF3E45}"/>
                    </a:ext>
                  </a:extLst>
                </p:cNvPr>
                <p:cNvSpPr/>
                <p:nvPr/>
              </p:nvSpPr>
              <p:spPr>
                <a:xfrm>
                  <a:off x="4917745" y="2429067"/>
                  <a:ext cx="2295331" cy="2295332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>
                  <a:bevelT w="44450" h="69850"/>
                </a:sp3d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15F2F66-02BB-7144-AC0D-94B5B11DDBFF}"/>
                    </a:ext>
                  </a:extLst>
                </p:cNvPr>
                <p:cNvSpPr/>
                <p:nvPr/>
              </p:nvSpPr>
              <p:spPr>
                <a:xfrm>
                  <a:off x="5484130" y="2913213"/>
                  <a:ext cx="1253454" cy="125345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10DB2173-8190-CD43-9163-5ED159466D04}"/>
                    </a:ext>
                  </a:extLst>
                </p:cNvPr>
                <p:cNvSpPr/>
                <p:nvPr/>
              </p:nvSpPr>
              <p:spPr>
                <a:xfrm>
                  <a:off x="5972471" y="2235200"/>
                  <a:ext cx="1530226" cy="153022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>
                  <a:bevelT w="31750" h="69850"/>
                </a:sp3d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p:grp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A511967-F297-5F4E-A5F7-2727021795EF}"/>
                </a:ext>
              </a:extLst>
            </p:cNvPr>
            <p:cNvSpPr txBox="1"/>
            <p:nvPr/>
          </p:nvSpPr>
          <p:spPr>
            <a:xfrm>
              <a:off x="1075040" y="3100882"/>
              <a:ext cx="228600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 defTabSz="1218987"/>
              <a:r>
                <a:rPr lang="en-US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Budgets and Reports</a:t>
              </a:r>
              <a:endPara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E0E5526-3CA1-C842-A093-9E133E42FFA3}"/>
              </a:ext>
            </a:extLst>
          </p:cNvPr>
          <p:cNvGrpSpPr/>
          <p:nvPr/>
        </p:nvGrpSpPr>
        <p:grpSpPr>
          <a:xfrm>
            <a:off x="1732950" y="2457110"/>
            <a:ext cx="2078711" cy="1806840"/>
            <a:chOff x="1075040" y="2517214"/>
            <a:chExt cx="2286000" cy="1806841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6FD2E9D-F8AF-A547-B78E-4D3CF352576B}"/>
                </a:ext>
              </a:extLst>
            </p:cNvPr>
            <p:cNvGrpSpPr/>
            <p:nvPr/>
          </p:nvGrpSpPr>
          <p:grpSpPr>
            <a:xfrm>
              <a:off x="1218839" y="2517214"/>
              <a:ext cx="1925466" cy="1806841"/>
              <a:chOff x="5789781" y="3404754"/>
              <a:chExt cx="1361698" cy="1334965"/>
            </a:xfrm>
          </p:grpSpPr>
          <p:sp>
            <p:nvSpPr>
              <p:cNvPr id="59" name="Rectangle 19">
                <a:extLst>
                  <a:ext uri="{FF2B5EF4-FFF2-40B4-BE49-F238E27FC236}">
                    <a16:creationId xmlns:a16="http://schemas.microsoft.com/office/drawing/2014/main" id="{34B9F904-863A-D94D-B144-6D2601EDF6E5}"/>
                  </a:ext>
                </a:extLst>
              </p:cNvPr>
              <p:cNvSpPr/>
              <p:nvPr/>
            </p:nvSpPr>
            <p:spPr>
              <a:xfrm rot="21599113">
                <a:off x="5789781" y="3429174"/>
                <a:ext cx="1361698" cy="1310545"/>
              </a:xfrm>
              <a:custGeom>
                <a:avLst/>
                <a:gdLst>
                  <a:gd name="connsiteX0" fmla="*/ 0 w 1339596"/>
                  <a:gd name="connsiteY0" fmla="*/ 0 h 1219200"/>
                  <a:gd name="connsiteX1" fmla="*/ 1339596 w 1339596"/>
                  <a:gd name="connsiteY1" fmla="*/ 0 h 1219200"/>
                  <a:gd name="connsiteX2" fmla="*/ 1339596 w 1339596"/>
                  <a:gd name="connsiteY2" fmla="*/ 1219200 h 1219200"/>
                  <a:gd name="connsiteX3" fmla="*/ 0 w 1339596"/>
                  <a:gd name="connsiteY3" fmla="*/ 1219200 h 1219200"/>
                  <a:gd name="connsiteX4" fmla="*/ 0 w 1339596"/>
                  <a:gd name="connsiteY4" fmla="*/ 0 h 1219200"/>
                  <a:gd name="connsiteX0" fmla="*/ 0 w 1339596"/>
                  <a:gd name="connsiteY0" fmla="*/ 11733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0 w 1339596"/>
                  <a:gd name="connsiteY4" fmla="*/ 11733 h 1230933"/>
                  <a:gd name="connsiteX0" fmla="*/ 55747 w 1339596"/>
                  <a:gd name="connsiteY0" fmla="*/ 12706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55747 w 1339596"/>
                  <a:gd name="connsiteY4" fmla="*/ 12706 h 1230933"/>
                  <a:gd name="connsiteX0" fmla="*/ 28195 w 1339596"/>
                  <a:gd name="connsiteY0" fmla="*/ 12225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28195 w 1339596"/>
                  <a:gd name="connsiteY4" fmla="*/ 12225 h 1230933"/>
                  <a:gd name="connsiteX0" fmla="*/ 28195 w 1353846"/>
                  <a:gd name="connsiteY0" fmla="*/ 6385 h 1225093"/>
                  <a:gd name="connsiteX1" fmla="*/ 1353846 w 1353846"/>
                  <a:gd name="connsiteY1" fmla="*/ 0 h 1225093"/>
                  <a:gd name="connsiteX2" fmla="*/ 1339596 w 1353846"/>
                  <a:gd name="connsiteY2" fmla="*/ 1225093 h 1225093"/>
                  <a:gd name="connsiteX3" fmla="*/ 0 w 1353846"/>
                  <a:gd name="connsiteY3" fmla="*/ 1225093 h 1225093"/>
                  <a:gd name="connsiteX4" fmla="*/ 28195 w 1353846"/>
                  <a:gd name="connsiteY4" fmla="*/ 6385 h 1225093"/>
                  <a:gd name="connsiteX0" fmla="*/ 20681 w 1353846"/>
                  <a:gd name="connsiteY0" fmla="*/ 6253 h 1225093"/>
                  <a:gd name="connsiteX1" fmla="*/ 1353846 w 1353846"/>
                  <a:gd name="connsiteY1" fmla="*/ 0 h 1225093"/>
                  <a:gd name="connsiteX2" fmla="*/ 1339596 w 1353846"/>
                  <a:gd name="connsiteY2" fmla="*/ 1225093 h 1225093"/>
                  <a:gd name="connsiteX3" fmla="*/ 0 w 1353846"/>
                  <a:gd name="connsiteY3" fmla="*/ 1225093 h 1225093"/>
                  <a:gd name="connsiteX4" fmla="*/ 20681 w 1353846"/>
                  <a:gd name="connsiteY4" fmla="*/ 6253 h 1225093"/>
                  <a:gd name="connsiteX0" fmla="*/ 20681 w 1339596"/>
                  <a:gd name="connsiteY0" fmla="*/ 6603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20681 w 1339596"/>
                  <a:gd name="connsiteY4" fmla="*/ 6603 h 1225443"/>
                  <a:gd name="connsiteX0" fmla="*/ 33205 w 1339596"/>
                  <a:gd name="connsiteY0" fmla="*/ 6822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33205 w 1339596"/>
                  <a:gd name="connsiteY4" fmla="*/ 6822 h 1225443"/>
                  <a:gd name="connsiteX0" fmla="*/ 13167 w 1339596"/>
                  <a:gd name="connsiteY0" fmla="*/ 6472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13167 w 1339596"/>
                  <a:gd name="connsiteY4" fmla="*/ 6472 h 1225443"/>
                  <a:gd name="connsiteX0" fmla="*/ 13167 w 1333884"/>
                  <a:gd name="connsiteY0" fmla="*/ 6472 h 1225443"/>
                  <a:gd name="connsiteX1" fmla="*/ 1333808 w 1333884"/>
                  <a:gd name="connsiteY1" fmla="*/ 0 h 1225443"/>
                  <a:gd name="connsiteX2" fmla="*/ 1302330 w 1333884"/>
                  <a:gd name="connsiteY2" fmla="*/ 1207253 h 1225443"/>
                  <a:gd name="connsiteX3" fmla="*/ 0 w 1333884"/>
                  <a:gd name="connsiteY3" fmla="*/ 1225443 h 1225443"/>
                  <a:gd name="connsiteX4" fmla="*/ 13167 w 1333884"/>
                  <a:gd name="connsiteY4" fmla="*/ 6472 h 1225443"/>
                  <a:gd name="connsiteX0" fmla="*/ 13167 w 1334211"/>
                  <a:gd name="connsiteY0" fmla="*/ 6472 h 1232826"/>
                  <a:gd name="connsiteX1" fmla="*/ 1333808 w 1334211"/>
                  <a:gd name="connsiteY1" fmla="*/ 0 h 1232826"/>
                  <a:gd name="connsiteX2" fmla="*/ 1331950 w 1334211"/>
                  <a:gd name="connsiteY2" fmla="*/ 1232826 h 1232826"/>
                  <a:gd name="connsiteX3" fmla="*/ 0 w 1334211"/>
                  <a:gd name="connsiteY3" fmla="*/ 1225443 h 1232826"/>
                  <a:gd name="connsiteX4" fmla="*/ 13167 w 1334211"/>
                  <a:gd name="connsiteY4" fmla="*/ 6472 h 1232826"/>
                  <a:gd name="connsiteX0" fmla="*/ 13167 w 1333952"/>
                  <a:gd name="connsiteY0" fmla="*/ 6472 h 1225443"/>
                  <a:gd name="connsiteX1" fmla="*/ 1333808 w 1333952"/>
                  <a:gd name="connsiteY1" fmla="*/ 0 h 1225443"/>
                  <a:gd name="connsiteX2" fmla="*/ 1319601 w 1333952"/>
                  <a:gd name="connsiteY2" fmla="*/ 1222588 h 1225443"/>
                  <a:gd name="connsiteX3" fmla="*/ 0 w 1333952"/>
                  <a:gd name="connsiteY3" fmla="*/ 1225443 h 1225443"/>
                  <a:gd name="connsiteX4" fmla="*/ 13167 w 1333952"/>
                  <a:gd name="connsiteY4" fmla="*/ 6472 h 1225443"/>
                  <a:gd name="connsiteX0" fmla="*/ 30785 w 1333952"/>
                  <a:gd name="connsiteY0" fmla="*/ 0 h 1235984"/>
                  <a:gd name="connsiteX1" fmla="*/ 1333808 w 1333952"/>
                  <a:gd name="connsiteY1" fmla="*/ 10541 h 1235984"/>
                  <a:gd name="connsiteX2" fmla="*/ 1319601 w 1333952"/>
                  <a:gd name="connsiteY2" fmla="*/ 1233129 h 1235984"/>
                  <a:gd name="connsiteX3" fmla="*/ 0 w 1333952"/>
                  <a:gd name="connsiteY3" fmla="*/ 1235984 h 1235984"/>
                  <a:gd name="connsiteX4" fmla="*/ 30785 w 1333952"/>
                  <a:gd name="connsiteY4" fmla="*/ 0 h 1235984"/>
                  <a:gd name="connsiteX0" fmla="*/ 30785 w 1319601"/>
                  <a:gd name="connsiteY0" fmla="*/ 0 h 1235984"/>
                  <a:gd name="connsiteX1" fmla="*/ 1312848 w 1319601"/>
                  <a:gd name="connsiteY1" fmla="*/ 20567 h 1235984"/>
                  <a:gd name="connsiteX2" fmla="*/ 1319601 w 1319601"/>
                  <a:gd name="connsiteY2" fmla="*/ 1233129 h 1235984"/>
                  <a:gd name="connsiteX3" fmla="*/ 0 w 1319601"/>
                  <a:gd name="connsiteY3" fmla="*/ 1235984 h 1235984"/>
                  <a:gd name="connsiteX4" fmla="*/ 30785 w 1319601"/>
                  <a:gd name="connsiteY4" fmla="*/ 0 h 1235984"/>
                  <a:gd name="connsiteX0" fmla="*/ 30785 w 1319601"/>
                  <a:gd name="connsiteY0" fmla="*/ 0 h 1258608"/>
                  <a:gd name="connsiteX1" fmla="*/ 1312848 w 1319601"/>
                  <a:gd name="connsiteY1" fmla="*/ 20567 h 1258608"/>
                  <a:gd name="connsiteX2" fmla="*/ 1319601 w 1319601"/>
                  <a:gd name="connsiteY2" fmla="*/ 1233129 h 1258608"/>
                  <a:gd name="connsiteX3" fmla="*/ 0 w 1319601"/>
                  <a:gd name="connsiteY3" fmla="*/ 1235984 h 1258608"/>
                  <a:gd name="connsiteX4" fmla="*/ 30785 w 1319601"/>
                  <a:gd name="connsiteY4" fmla="*/ 0 h 1258608"/>
                  <a:gd name="connsiteX0" fmla="*/ 31250 w 1320066"/>
                  <a:gd name="connsiteY0" fmla="*/ 0 h 1267432"/>
                  <a:gd name="connsiteX1" fmla="*/ 1313313 w 1320066"/>
                  <a:gd name="connsiteY1" fmla="*/ 20567 h 1267432"/>
                  <a:gd name="connsiteX2" fmla="*/ 1320066 w 1320066"/>
                  <a:gd name="connsiteY2" fmla="*/ 1233129 h 1267432"/>
                  <a:gd name="connsiteX3" fmla="*/ 0 w 1320066"/>
                  <a:gd name="connsiteY3" fmla="*/ 1260343 h 1267432"/>
                  <a:gd name="connsiteX4" fmla="*/ 31250 w 1320066"/>
                  <a:gd name="connsiteY4" fmla="*/ 0 h 1267432"/>
                  <a:gd name="connsiteX0" fmla="*/ 31250 w 1320066"/>
                  <a:gd name="connsiteY0" fmla="*/ 0 h 1268253"/>
                  <a:gd name="connsiteX1" fmla="*/ 1313313 w 1320066"/>
                  <a:gd name="connsiteY1" fmla="*/ 20567 h 1268253"/>
                  <a:gd name="connsiteX2" fmla="*/ 1320066 w 1320066"/>
                  <a:gd name="connsiteY2" fmla="*/ 1233129 h 1268253"/>
                  <a:gd name="connsiteX3" fmla="*/ 0 w 1320066"/>
                  <a:gd name="connsiteY3" fmla="*/ 1260343 h 1268253"/>
                  <a:gd name="connsiteX4" fmla="*/ 31250 w 1320066"/>
                  <a:gd name="connsiteY4" fmla="*/ 0 h 1268253"/>
                  <a:gd name="connsiteX0" fmla="*/ 31250 w 1320066"/>
                  <a:gd name="connsiteY0" fmla="*/ 0 h 1263844"/>
                  <a:gd name="connsiteX1" fmla="*/ 1313313 w 1320066"/>
                  <a:gd name="connsiteY1" fmla="*/ 20567 h 1263844"/>
                  <a:gd name="connsiteX2" fmla="*/ 1320066 w 1320066"/>
                  <a:gd name="connsiteY2" fmla="*/ 1233129 h 1263844"/>
                  <a:gd name="connsiteX3" fmla="*/ 0 w 1320066"/>
                  <a:gd name="connsiteY3" fmla="*/ 1260343 h 1263844"/>
                  <a:gd name="connsiteX4" fmla="*/ 31250 w 1320066"/>
                  <a:gd name="connsiteY4" fmla="*/ 0 h 1263844"/>
                  <a:gd name="connsiteX0" fmla="*/ 31250 w 1320066"/>
                  <a:gd name="connsiteY0" fmla="*/ 0 h 1263844"/>
                  <a:gd name="connsiteX1" fmla="*/ 1313313 w 1320066"/>
                  <a:gd name="connsiteY1" fmla="*/ 20567 h 1263844"/>
                  <a:gd name="connsiteX2" fmla="*/ 1320066 w 1320066"/>
                  <a:gd name="connsiteY2" fmla="*/ 1233129 h 1263844"/>
                  <a:gd name="connsiteX3" fmla="*/ 0 w 1320066"/>
                  <a:gd name="connsiteY3" fmla="*/ 1260343 h 1263844"/>
                  <a:gd name="connsiteX4" fmla="*/ 31250 w 1320066"/>
                  <a:gd name="connsiteY4" fmla="*/ 0 h 126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0066" h="1263844">
                    <a:moveTo>
                      <a:pt x="31250" y="0"/>
                    </a:moveTo>
                    <a:lnTo>
                      <a:pt x="1313313" y="20567"/>
                    </a:lnTo>
                    <a:cubicBezTo>
                      <a:pt x="1315242" y="429048"/>
                      <a:pt x="1291435" y="859628"/>
                      <a:pt x="1320066" y="1233129"/>
                    </a:cubicBezTo>
                    <a:cubicBezTo>
                      <a:pt x="665493" y="1279400"/>
                      <a:pt x="439867" y="1259391"/>
                      <a:pt x="0" y="1260343"/>
                    </a:cubicBezTo>
                    <a:lnTo>
                      <a:pt x="3125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6EBB6"/>
                  </a:gs>
                  <a:gs pos="100000">
                    <a:srgbClr val="F0DD80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38100" dist="12700" dir="54000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lIns="45720" tIns="45720" rIns="45720" bIns="45720"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4DAD04C-F9E7-354C-9EA0-671102EF34C4}"/>
                  </a:ext>
                </a:extLst>
              </p:cNvPr>
              <p:cNvGrpSpPr/>
              <p:nvPr/>
            </p:nvGrpSpPr>
            <p:grpSpPr>
              <a:xfrm rot="21599113">
                <a:off x="6370306" y="3404754"/>
                <a:ext cx="223590" cy="225895"/>
                <a:chOff x="4917745" y="2235200"/>
                <a:chExt cx="2584952" cy="2489199"/>
              </a:xfrm>
              <a:effectLst>
                <a:outerShdw blurRad="50800" dist="25400" dir="8100000" algn="tr" rotWithShape="0">
                  <a:prstClr val="black">
                    <a:alpha val="45000"/>
                  </a:prstClr>
                </a:outerShdw>
              </a:effectLst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EB052DFB-3CD3-E34E-BB95-09B115263C5F}"/>
                    </a:ext>
                  </a:extLst>
                </p:cNvPr>
                <p:cNvSpPr/>
                <p:nvPr/>
              </p:nvSpPr>
              <p:spPr>
                <a:xfrm>
                  <a:off x="4917745" y="2429067"/>
                  <a:ext cx="2295331" cy="2295332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>
                  <a:bevelT w="44450" h="69850"/>
                </a:sp3d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A13504E9-7931-6849-86D2-7344B1EB5606}"/>
                    </a:ext>
                  </a:extLst>
                </p:cNvPr>
                <p:cNvSpPr/>
                <p:nvPr/>
              </p:nvSpPr>
              <p:spPr>
                <a:xfrm>
                  <a:off x="5484130" y="2913213"/>
                  <a:ext cx="1253454" cy="125345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A003601E-072B-8945-8542-C157226F114D}"/>
                    </a:ext>
                  </a:extLst>
                </p:cNvPr>
                <p:cNvSpPr/>
                <p:nvPr/>
              </p:nvSpPr>
              <p:spPr>
                <a:xfrm>
                  <a:off x="5972471" y="2235200"/>
                  <a:ext cx="1530226" cy="153022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>
                  <a:bevelT w="31750" h="69850"/>
                </a:sp3d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p:grp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E9AD453-2676-5F4B-BBD8-D0D0E5573DDC}"/>
                </a:ext>
              </a:extLst>
            </p:cNvPr>
            <p:cNvSpPr txBox="1"/>
            <p:nvPr/>
          </p:nvSpPr>
          <p:spPr>
            <a:xfrm>
              <a:off x="1075040" y="3100882"/>
              <a:ext cx="228600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 defTabSz="1218987"/>
              <a:r>
                <a:rPr lang="en-US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Legal Documents</a:t>
              </a:r>
              <a:endPara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E8EBDB6-3BFB-C946-B7BD-D1B0333B82EB}"/>
              </a:ext>
            </a:extLst>
          </p:cNvPr>
          <p:cNvSpPr txBox="1"/>
          <p:nvPr/>
        </p:nvSpPr>
        <p:spPr>
          <a:xfrm>
            <a:off x="4933397" y="1134522"/>
            <a:ext cx="2286000" cy="20928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 defTabSz="1218987"/>
            <a:r>
              <a:rPr lang="en-US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Audio Recordings</a:t>
            </a:r>
          </a:p>
          <a:p>
            <a:pPr lvl="0" algn="ctr" defTabSz="1218987"/>
            <a:endParaRPr lang="en-US" sz="1000" b="1" kern="0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defTabSz="1218987"/>
            <a:r>
              <a:rPr lang="en-US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Video Recordings</a:t>
            </a:r>
          </a:p>
          <a:p>
            <a:pPr algn="ctr" defTabSz="1218987"/>
            <a:endParaRPr lang="en-US" sz="1000" b="1" kern="0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defTabSz="1218987"/>
            <a:r>
              <a:rPr lang="en-US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Minutes</a:t>
            </a:r>
          </a:p>
          <a:p>
            <a:pPr algn="ctr" defTabSz="1218987"/>
            <a:endParaRPr lang="en-US" sz="1000" b="1" kern="0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defTabSz="1218987"/>
            <a:r>
              <a:rPr lang="en-US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Charters</a:t>
            </a:r>
          </a:p>
          <a:p>
            <a:pPr lvl="0" algn="ctr" defTabSz="1218987"/>
            <a:endParaRPr lang="en-US" b="1" kern="0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 algn="ctr" defTabSz="1218987"/>
            <a:endParaRPr lang="en-US" sz="1000" kern="0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98A5778-CB95-C04C-B917-6C2D0CE80FE8}"/>
              </a:ext>
            </a:extLst>
          </p:cNvPr>
          <p:cNvGrpSpPr/>
          <p:nvPr/>
        </p:nvGrpSpPr>
        <p:grpSpPr>
          <a:xfrm>
            <a:off x="9947073" y="793639"/>
            <a:ext cx="2078711" cy="1806840"/>
            <a:chOff x="1075040" y="2517214"/>
            <a:chExt cx="2286000" cy="180684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00DE901-54CA-6042-9D99-FA43E894C2B4}"/>
                </a:ext>
              </a:extLst>
            </p:cNvPr>
            <p:cNvGrpSpPr/>
            <p:nvPr/>
          </p:nvGrpSpPr>
          <p:grpSpPr>
            <a:xfrm>
              <a:off x="1218839" y="2517214"/>
              <a:ext cx="1925466" cy="1806841"/>
              <a:chOff x="5789781" y="3404754"/>
              <a:chExt cx="1361698" cy="1334965"/>
            </a:xfrm>
          </p:grpSpPr>
          <p:sp>
            <p:nvSpPr>
              <p:cNvPr id="68" name="Rectangle 19">
                <a:extLst>
                  <a:ext uri="{FF2B5EF4-FFF2-40B4-BE49-F238E27FC236}">
                    <a16:creationId xmlns:a16="http://schemas.microsoft.com/office/drawing/2014/main" id="{8F6147B2-EFE5-8F4E-BD7E-5B8C133902DD}"/>
                  </a:ext>
                </a:extLst>
              </p:cNvPr>
              <p:cNvSpPr/>
              <p:nvPr/>
            </p:nvSpPr>
            <p:spPr>
              <a:xfrm rot="21599113">
                <a:off x="5789781" y="3429174"/>
                <a:ext cx="1361698" cy="1310545"/>
              </a:xfrm>
              <a:custGeom>
                <a:avLst/>
                <a:gdLst>
                  <a:gd name="connsiteX0" fmla="*/ 0 w 1339596"/>
                  <a:gd name="connsiteY0" fmla="*/ 0 h 1219200"/>
                  <a:gd name="connsiteX1" fmla="*/ 1339596 w 1339596"/>
                  <a:gd name="connsiteY1" fmla="*/ 0 h 1219200"/>
                  <a:gd name="connsiteX2" fmla="*/ 1339596 w 1339596"/>
                  <a:gd name="connsiteY2" fmla="*/ 1219200 h 1219200"/>
                  <a:gd name="connsiteX3" fmla="*/ 0 w 1339596"/>
                  <a:gd name="connsiteY3" fmla="*/ 1219200 h 1219200"/>
                  <a:gd name="connsiteX4" fmla="*/ 0 w 1339596"/>
                  <a:gd name="connsiteY4" fmla="*/ 0 h 1219200"/>
                  <a:gd name="connsiteX0" fmla="*/ 0 w 1339596"/>
                  <a:gd name="connsiteY0" fmla="*/ 11733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0 w 1339596"/>
                  <a:gd name="connsiteY4" fmla="*/ 11733 h 1230933"/>
                  <a:gd name="connsiteX0" fmla="*/ 55747 w 1339596"/>
                  <a:gd name="connsiteY0" fmla="*/ 12706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55747 w 1339596"/>
                  <a:gd name="connsiteY4" fmla="*/ 12706 h 1230933"/>
                  <a:gd name="connsiteX0" fmla="*/ 28195 w 1339596"/>
                  <a:gd name="connsiteY0" fmla="*/ 12225 h 1230933"/>
                  <a:gd name="connsiteX1" fmla="*/ 1306342 w 1339596"/>
                  <a:gd name="connsiteY1" fmla="*/ 0 h 1230933"/>
                  <a:gd name="connsiteX2" fmla="*/ 1339596 w 1339596"/>
                  <a:gd name="connsiteY2" fmla="*/ 1230933 h 1230933"/>
                  <a:gd name="connsiteX3" fmla="*/ 0 w 1339596"/>
                  <a:gd name="connsiteY3" fmla="*/ 1230933 h 1230933"/>
                  <a:gd name="connsiteX4" fmla="*/ 28195 w 1339596"/>
                  <a:gd name="connsiteY4" fmla="*/ 12225 h 1230933"/>
                  <a:gd name="connsiteX0" fmla="*/ 28195 w 1353846"/>
                  <a:gd name="connsiteY0" fmla="*/ 6385 h 1225093"/>
                  <a:gd name="connsiteX1" fmla="*/ 1353846 w 1353846"/>
                  <a:gd name="connsiteY1" fmla="*/ 0 h 1225093"/>
                  <a:gd name="connsiteX2" fmla="*/ 1339596 w 1353846"/>
                  <a:gd name="connsiteY2" fmla="*/ 1225093 h 1225093"/>
                  <a:gd name="connsiteX3" fmla="*/ 0 w 1353846"/>
                  <a:gd name="connsiteY3" fmla="*/ 1225093 h 1225093"/>
                  <a:gd name="connsiteX4" fmla="*/ 28195 w 1353846"/>
                  <a:gd name="connsiteY4" fmla="*/ 6385 h 1225093"/>
                  <a:gd name="connsiteX0" fmla="*/ 20681 w 1353846"/>
                  <a:gd name="connsiteY0" fmla="*/ 6253 h 1225093"/>
                  <a:gd name="connsiteX1" fmla="*/ 1353846 w 1353846"/>
                  <a:gd name="connsiteY1" fmla="*/ 0 h 1225093"/>
                  <a:gd name="connsiteX2" fmla="*/ 1339596 w 1353846"/>
                  <a:gd name="connsiteY2" fmla="*/ 1225093 h 1225093"/>
                  <a:gd name="connsiteX3" fmla="*/ 0 w 1353846"/>
                  <a:gd name="connsiteY3" fmla="*/ 1225093 h 1225093"/>
                  <a:gd name="connsiteX4" fmla="*/ 20681 w 1353846"/>
                  <a:gd name="connsiteY4" fmla="*/ 6253 h 1225093"/>
                  <a:gd name="connsiteX0" fmla="*/ 20681 w 1339596"/>
                  <a:gd name="connsiteY0" fmla="*/ 6603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20681 w 1339596"/>
                  <a:gd name="connsiteY4" fmla="*/ 6603 h 1225443"/>
                  <a:gd name="connsiteX0" fmla="*/ 33205 w 1339596"/>
                  <a:gd name="connsiteY0" fmla="*/ 6822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33205 w 1339596"/>
                  <a:gd name="connsiteY4" fmla="*/ 6822 h 1225443"/>
                  <a:gd name="connsiteX0" fmla="*/ 13167 w 1339596"/>
                  <a:gd name="connsiteY0" fmla="*/ 6472 h 1225443"/>
                  <a:gd name="connsiteX1" fmla="*/ 1333808 w 1339596"/>
                  <a:gd name="connsiteY1" fmla="*/ 0 h 1225443"/>
                  <a:gd name="connsiteX2" fmla="*/ 1339596 w 1339596"/>
                  <a:gd name="connsiteY2" fmla="*/ 1225443 h 1225443"/>
                  <a:gd name="connsiteX3" fmla="*/ 0 w 1339596"/>
                  <a:gd name="connsiteY3" fmla="*/ 1225443 h 1225443"/>
                  <a:gd name="connsiteX4" fmla="*/ 13167 w 1339596"/>
                  <a:gd name="connsiteY4" fmla="*/ 6472 h 1225443"/>
                  <a:gd name="connsiteX0" fmla="*/ 13167 w 1333884"/>
                  <a:gd name="connsiteY0" fmla="*/ 6472 h 1225443"/>
                  <a:gd name="connsiteX1" fmla="*/ 1333808 w 1333884"/>
                  <a:gd name="connsiteY1" fmla="*/ 0 h 1225443"/>
                  <a:gd name="connsiteX2" fmla="*/ 1302330 w 1333884"/>
                  <a:gd name="connsiteY2" fmla="*/ 1207253 h 1225443"/>
                  <a:gd name="connsiteX3" fmla="*/ 0 w 1333884"/>
                  <a:gd name="connsiteY3" fmla="*/ 1225443 h 1225443"/>
                  <a:gd name="connsiteX4" fmla="*/ 13167 w 1333884"/>
                  <a:gd name="connsiteY4" fmla="*/ 6472 h 1225443"/>
                  <a:gd name="connsiteX0" fmla="*/ 13167 w 1334211"/>
                  <a:gd name="connsiteY0" fmla="*/ 6472 h 1232826"/>
                  <a:gd name="connsiteX1" fmla="*/ 1333808 w 1334211"/>
                  <a:gd name="connsiteY1" fmla="*/ 0 h 1232826"/>
                  <a:gd name="connsiteX2" fmla="*/ 1331950 w 1334211"/>
                  <a:gd name="connsiteY2" fmla="*/ 1232826 h 1232826"/>
                  <a:gd name="connsiteX3" fmla="*/ 0 w 1334211"/>
                  <a:gd name="connsiteY3" fmla="*/ 1225443 h 1232826"/>
                  <a:gd name="connsiteX4" fmla="*/ 13167 w 1334211"/>
                  <a:gd name="connsiteY4" fmla="*/ 6472 h 1232826"/>
                  <a:gd name="connsiteX0" fmla="*/ 13167 w 1333952"/>
                  <a:gd name="connsiteY0" fmla="*/ 6472 h 1225443"/>
                  <a:gd name="connsiteX1" fmla="*/ 1333808 w 1333952"/>
                  <a:gd name="connsiteY1" fmla="*/ 0 h 1225443"/>
                  <a:gd name="connsiteX2" fmla="*/ 1319601 w 1333952"/>
                  <a:gd name="connsiteY2" fmla="*/ 1222588 h 1225443"/>
                  <a:gd name="connsiteX3" fmla="*/ 0 w 1333952"/>
                  <a:gd name="connsiteY3" fmla="*/ 1225443 h 1225443"/>
                  <a:gd name="connsiteX4" fmla="*/ 13167 w 1333952"/>
                  <a:gd name="connsiteY4" fmla="*/ 6472 h 1225443"/>
                  <a:gd name="connsiteX0" fmla="*/ 30785 w 1333952"/>
                  <a:gd name="connsiteY0" fmla="*/ 0 h 1235984"/>
                  <a:gd name="connsiteX1" fmla="*/ 1333808 w 1333952"/>
                  <a:gd name="connsiteY1" fmla="*/ 10541 h 1235984"/>
                  <a:gd name="connsiteX2" fmla="*/ 1319601 w 1333952"/>
                  <a:gd name="connsiteY2" fmla="*/ 1233129 h 1235984"/>
                  <a:gd name="connsiteX3" fmla="*/ 0 w 1333952"/>
                  <a:gd name="connsiteY3" fmla="*/ 1235984 h 1235984"/>
                  <a:gd name="connsiteX4" fmla="*/ 30785 w 1333952"/>
                  <a:gd name="connsiteY4" fmla="*/ 0 h 1235984"/>
                  <a:gd name="connsiteX0" fmla="*/ 30785 w 1319601"/>
                  <a:gd name="connsiteY0" fmla="*/ 0 h 1235984"/>
                  <a:gd name="connsiteX1" fmla="*/ 1312848 w 1319601"/>
                  <a:gd name="connsiteY1" fmla="*/ 20567 h 1235984"/>
                  <a:gd name="connsiteX2" fmla="*/ 1319601 w 1319601"/>
                  <a:gd name="connsiteY2" fmla="*/ 1233129 h 1235984"/>
                  <a:gd name="connsiteX3" fmla="*/ 0 w 1319601"/>
                  <a:gd name="connsiteY3" fmla="*/ 1235984 h 1235984"/>
                  <a:gd name="connsiteX4" fmla="*/ 30785 w 1319601"/>
                  <a:gd name="connsiteY4" fmla="*/ 0 h 1235984"/>
                  <a:gd name="connsiteX0" fmla="*/ 30785 w 1319601"/>
                  <a:gd name="connsiteY0" fmla="*/ 0 h 1258608"/>
                  <a:gd name="connsiteX1" fmla="*/ 1312848 w 1319601"/>
                  <a:gd name="connsiteY1" fmla="*/ 20567 h 1258608"/>
                  <a:gd name="connsiteX2" fmla="*/ 1319601 w 1319601"/>
                  <a:gd name="connsiteY2" fmla="*/ 1233129 h 1258608"/>
                  <a:gd name="connsiteX3" fmla="*/ 0 w 1319601"/>
                  <a:gd name="connsiteY3" fmla="*/ 1235984 h 1258608"/>
                  <a:gd name="connsiteX4" fmla="*/ 30785 w 1319601"/>
                  <a:gd name="connsiteY4" fmla="*/ 0 h 1258608"/>
                  <a:gd name="connsiteX0" fmla="*/ 31250 w 1320066"/>
                  <a:gd name="connsiteY0" fmla="*/ 0 h 1267432"/>
                  <a:gd name="connsiteX1" fmla="*/ 1313313 w 1320066"/>
                  <a:gd name="connsiteY1" fmla="*/ 20567 h 1267432"/>
                  <a:gd name="connsiteX2" fmla="*/ 1320066 w 1320066"/>
                  <a:gd name="connsiteY2" fmla="*/ 1233129 h 1267432"/>
                  <a:gd name="connsiteX3" fmla="*/ 0 w 1320066"/>
                  <a:gd name="connsiteY3" fmla="*/ 1260343 h 1267432"/>
                  <a:gd name="connsiteX4" fmla="*/ 31250 w 1320066"/>
                  <a:gd name="connsiteY4" fmla="*/ 0 h 1267432"/>
                  <a:gd name="connsiteX0" fmla="*/ 31250 w 1320066"/>
                  <a:gd name="connsiteY0" fmla="*/ 0 h 1268253"/>
                  <a:gd name="connsiteX1" fmla="*/ 1313313 w 1320066"/>
                  <a:gd name="connsiteY1" fmla="*/ 20567 h 1268253"/>
                  <a:gd name="connsiteX2" fmla="*/ 1320066 w 1320066"/>
                  <a:gd name="connsiteY2" fmla="*/ 1233129 h 1268253"/>
                  <a:gd name="connsiteX3" fmla="*/ 0 w 1320066"/>
                  <a:gd name="connsiteY3" fmla="*/ 1260343 h 1268253"/>
                  <a:gd name="connsiteX4" fmla="*/ 31250 w 1320066"/>
                  <a:gd name="connsiteY4" fmla="*/ 0 h 1268253"/>
                  <a:gd name="connsiteX0" fmla="*/ 31250 w 1320066"/>
                  <a:gd name="connsiteY0" fmla="*/ 0 h 1263844"/>
                  <a:gd name="connsiteX1" fmla="*/ 1313313 w 1320066"/>
                  <a:gd name="connsiteY1" fmla="*/ 20567 h 1263844"/>
                  <a:gd name="connsiteX2" fmla="*/ 1320066 w 1320066"/>
                  <a:gd name="connsiteY2" fmla="*/ 1233129 h 1263844"/>
                  <a:gd name="connsiteX3" fmla="*/ 0 w 1320066"/>
                  <a:gd name="connsiteY3" fmla="*/ 1260343 h 1263844"/>
                  <a:gd name="connsiteX4" fmla="*/ 31250 w 1320066"/>
                  <a:gd name="connsiteY4" fmla="*/ 0 h 1263844"/>
                  <a:gd name="connsiteX0" fmla="*/ 31250 w 1320066"/>
                  <a:gd name="connsiteY0" fmla="*/ 0 h 1263844"/>
                  <a:gd name="connsiteX1" fmla="*/ 1313313 w 1320066"/>
                  <a:gd name="connsiteY1" fmla="*/ 20567 h 1263844"/>
                  <a:gd name="connsiteX2" fmla="*/ 1320066 w 1320066"/>
                  <a:gd name="connsiteY2" fmla="*/ 1233129 h 1263844"/>
                  <a:gd name="connsiteX3" fmla="*/ 0 w 1320066"/>
                  <a:gd name="connsiteY3" fmla="*/ 1260343 h 1263844"/>
                  <a:gd name="connsiteX4" fmla="*/ 31250 w 1320066"/>
                  <a:gd name="connsiteY4" fmla="*/ 0 h 126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0066" h="1263844">
                    <a:moveTo>
                      <a:pt x="31250" y="0"/>
                    </a:moveTo>
                    <a:lnTo>
                      <a:pt x="1313313" y="20567"/>
                    </a:lnTo>
                    <a:cubicBezTo>
                      <a:pt x="1315242" y="429048"/>
                      <a:pt x="1291435" y="859628"/>
                      <a:pt x="1320066" y="1233129"/>
                    </a:cubicBezTo>
                    <a:cubicBezTo>
                      <a:pt x="665493" y="1279400"/>
                      <a:pt x="439867" y="1259391"/>
                      <a:pt x="0" y="1260343"/>
                    </a:cubicBezTo>
                    <a:lnTo>
                      <a:pt x="3125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6EBB6"/>
                  </a:gs>
                  <a:gs pos="100000">
                    <a:srgbClr val="F0DD80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38100" dist="12700" dir="54000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lIns="45720" tIns="45720" rIns="45720" bIns="45720"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79E5A6F2-3460-0141-8307-17A0D81C3A61}"/>
                  </a:ext>
                </a:extLst>
              </p:cNvPr>
              <p:cNvGrpSpPr/>
              <p:nvPr/>
            </p:nvGrpSpPr>
            <p:grpSpPr>
              <a:xfrm rot="21599113">
                <a:off x="6370306" y="3404754"/>
                <a:ext cx="223590" cy="225895"/>
                <a:chOff x="4917745" y="2235200"/>
                <a:chExt cx="2584952" cy="2489199"/>
              </a:xfrm>
              <a:effectLst>
                <a:outerShdw blurRad="50800" dist="25400" dir="8100000" algn="tr" rotWithShape="0">
                  <a:prstClr val="black">
                    <a:alpha val="45000"/>
                  </a:prstClr>
                </a:outerShdw>
              </a:effectLst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E5190570-2D2C-6943-9FE3-1A053BA9AC5E}"/>
                    </a:ext>
                  </a:extLst>
                </p:cNvPr>
                <p:cNvSpPr/>
                <p:nvPr/>
              </p:nvSpPr>
              <p:spPr>
                <a:xfrm>
                  <a:off x="4917745" y="2429067"/>
                  <a:ext cx="2295331" cy="2295332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>
                  <a:bevelT w="44450" h="69850"/>
                </a:sp3d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8C775BA9-CC2D-9F4F-B02D-6D86A75EC44F}"/>
                    </a:ext>
                  </a:extLst>
                </p:cNvPr>
                <p:cNvSpPr/>
                <p:nvPr/>
              </p:nvSpPr>
              <p:spPr>
                <a:xfrm>
                  <a:off x="5484130" y="2913213"/>
                  <a:ext cx="1253454" cy="125345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178943AF-7276-A34A-8952-208FDF10AE9F}"/>
                    </a:ext>
                  </a:extLst>
                </p:cNvPr>
                <p:cNvSpPr/>
                <p:nvPr/>
              </p:nvSpPr>
              <p:spPr>
                <a:xfrm>
                  <a:off x="5972471" y="2235200"/>
                  <a:ext cx="1530226" cy="153022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>
                  <a:bevelT w="31750" h="69850"/>
                </a:sp3d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endParaRPr>
                </a:p>
              </p:txBody>
            </p:sp>
          </p:grp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C6674E5-7D40-9B41-AD00-76C110A355F7}"/>
                </a:ext>
              </a:extLst>
            </p:cNvPr>
            <p:cNvSpPr txBox="1"/>
            <p:nvPr/>
          </p:nvSpPr>
          <p:spPr>
            <a:xfrm>
              <a:off x="1075040" y="2969337"/>
              <a:ext cx="2286000" cy="10772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 defTabSz="1218987"/>
              <a:r>
                <a:rPr lang="en-US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News Clippings</a:t>
              </a:r>
            </a:p>
            <a:p>
              <a:pPr lvl="0" algn="ctr" defTabSz="1218987"/>
              <a:endParaRPr lang="en-US" sz="1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lvl="0" algn="ctr" defTabSz="1218987"/>
              <a:r>
                <a:rPr lang="en-US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Press </a:t>
              </a:r>
            </a:p>
            <a:p>
              <a:pPr lvl="0" algn="ctr" defTabSz="1218987"/>
              <a:r>
                <a:rPr lang="en-US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Releases</a:t>
              </a:r>
              <a:endPara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51A27CB-FB69-7340-9517-4E20DEF9AEC1}"/>
              </a:ext>
            </a:extLst>
          </p:cNvPr>
          <p:cNvSpPr txBox="1"/>
          <p:nvPr/>
        </p:nvSpPr>
        <p:spPr>
          <a:xfrm>
            <a:off x="339295" y="5208736"/>
            <a:ext cx="479699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For additional information, contact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Mary Ruben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Special Collections and Archives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407.823.5427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902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24D5EA7-DBFD-2649-B5FA-A03BD0821067}"/>
              </a:ext>
            </a:extLst>
          </p:cNvPr>
          <p:cNvGrpSpPr/>
          <p:nvPr/>
        </p:nvGrpSpPr>
        <p:grpSpPr>
          <a:xfrm>
            <a:off x="0" y="2496212"/>
            <a:ext cx="12192000" cy="1865576"/>
            <a:chOff x="0" y="600569"/>
            <a:chExt cx="12192000" cy="18655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BAD3D7A-C0B7-4D47-9550-00CEC05E9F94}"/>
                </a:ext>
              </a:extLst>
            </p:cNvPr>
            <p:cNvGrpSpPr/>
            <p:nvPr/>
          </p:nvGrpSpPr>
          <p:grpSpPr>
            <a:xfrm>
              <a:off x="0" y="600569"/>
              <a:ext cx="12192000" cy="1865576"/>
              <a:chOff x="-1588" y="2496212"/>
              <a:chExt cx="12192000" cy="1865576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0953925-C238-8C4E-B80F-303ADED3C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88" y="2496212"/>
                <a:ext cx="3318744" cy="1865576"/>
              </a:xfrm>
              <a:custGeom>
                <a:avLst/>
                <a:gdLst>
                  <a:gd name="T0" fmla="*/ 592 w 605"/>
                  <a:gd name="T1" fmla="*/ 159 h 338"/>
                  <a:gd name="T2" fmla="*/ 567 w 605"/>
                  <a:gd name="T3" fmla="*/ 150 h 338"/>
                  <a:gd name="T4" fmla="*/ 547 w 605"/>
                  <a:gd name="T5" fmla="*/ 127 h 338"/>
                  <a:gd name="T6" fmla="*/ 282 w 605"/>
                  <a:gd name="T7" fmla="*/ 0 h 338"/>
                  <a:gd name="T8" fmla="*/ 0 w 605"/>
                  <a:gd name="T9" fmla="*/ 0 h 338"/>
                  <a:gd name="T10" fmla="*/ 0 w 605"/>
                  <a:gd name="T11" fmla="*/ 338 h 338"/>
                  <a:gd name="T12" fmla="*/ 274 w 605"/>
                  <a:gd name="T13" fmla="*/ 338 h 338"/>
                  <a:gd name="T14" fmla="*/ 275 w 605"/>
                  <a:gd name="T15" fmla="*/ 338 h 338"/>
                  <a:gd name="T16" fmla="*/ 278 w 605"/>
                  <a:gd name="T17" fmla="*/ 338 h 338"/>
                  <a:gd name="T18" fmla="*/ 298 w 605"/>
                  <a:gd name="T19" fmla="*/ 338 h 338"/>
                  <a:gd name="T20" fmla="*/ 535 w 605"/>
                  <a:gd name="T21" fmla="*/ 227 h 338"/>
                  <a:gd name="T22" fmla="*/ 583 w 605"/>
                  <a:gd name="T23" fmla="*/ 169 h 338"/>
                  <a:gd name="T24" fmla="*/ 568 w 605"/>
                  <a:gd name="T25" fmla="*/ 187 h 338"/>
                  <a:gd name="T26" fmla="*/ 579 w 605"/>
                  <a:gd name="T27" fmla="*/ 183 h 338"/>
                  <a:gd name="T28" fmla="*/ 600 w 605"/>
                  <a:gd name="T29" fmla="*/ 161 h 338"/>
                  <a:gd name="T30" fmla="*/ 592 w 605"/>
                  <a:gd name="T31" fmla="*/ 159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5" h="338">
                    <a:moveTo>
                      <a:pt x="592" y="159"/>
                    </a:moveTo>
                    <a:cubicBezTo>
                      <a:pt x="583" y="163"/>
                      <a:pt x="573" y="156"/>
                      <a:pt x="567" y="150"/>
                    </a:cubicBezTo>
                    <a:cubicBezTo>
                      <a:pt x="547" y="127"/>
                      <a:pt x="547" y="127"/>
                      <a:pt x="547" y="127"/>
                    </a:cubicBezTo>
                    <a:cubicBezTo>
                      <a:pt x="547" y="127"/>
                      <a:pt x="460" y="3"/>
                      <a:pt x="2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38"/>
                      <a:pt x="0" y="338"/>
                      <a:pt x="0" y="338"/>
                    </a:cubicBezTo>
                    <a:cubicBezTo>
                      <a:pt x="274" y="338"/>
                      <a:pt x="274" y="338"/>
                      <a:pt x="274" y="338"/>
                    </a:cubicBezTo>
                    <a:cubicBezTo>
                      <a:pt x="275" y="338"/>
                      <a:pt x="275" y="338"/>
                      <a:pt x="275" y="338"/>
                    </a:cubicBezTo>
                    <a:cubicBezTo>
                      <a:pt x="275" y="338"/>
                      <a:pt x="276" y="338"/>
                      <a:pt x="278" y="338"/>
                    </a:cubicBezTo>
                    <a:cubicBezTo>
                      <a:pt x="298" y="338"/>
                      <a:pt x="298" y="338"/>
                      <a:pt x="298" y="338"/>
                    </a:cubicBezTo>
                    <a:cubicBezTo>
                      <a:pt x="345" y="336"/>
                      <a:pt x="453" y="321"/>
                      <a:pt x="535" y="227"/>
                    </a:cubicBezTo>
                    <a:cubicBezTo>
                      <a:pt x="583" y="169"/>
                      <a:pt x="583" y="169"/>
                      <a:pt x="583" y="169"/>
                    </a:cubicBezTo>
                    <a:cubicBezTo>
                      <a:pt x="568" y="187"/>
                      <a:pt x="568" y="187"/>
                      <a:pt x="568" y="187"/>
                    </a:cubicBezTo>
                    <a:cubicBezTo>
                      <a:pt x="573" y="185"/>
                      <a:pt x="577" y="183"/>
                      <a:pt x="579" y="183"/>
                    </a:cubicBezTo>
                    <a:cubicBezTo>
                      <a:pt x="583" y="181"/>
                      <a:pt x="600" y="161"/>
                      <a:pt x="600" y="161"/>
                    </a:cubicBezTo>
                    <a:cubicBezTo>
                      <a:pt x="600" y="161"/>
                      <a:pt x="605" y="151"/>
                      <a:pt x="592" y="159"/>
                    </a:cubicBezTo>
                    <a:close/>
                  </a:path>
                </a:pathLst>
              </a:custGeom>
              <a:gradFill flip="none" rotWithShape="1">
                <a:gsLst>
                  <a:gs pos="99351">
                    <a:schemeClr val="accent3"/>
                  </a:gs>
                  <a:gs pos="36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>
                      <a:lumMod val="20000"/>
                      <a:lumOff val="80000"/>
                    </a:schemeClr>
                  </a:gs>
                </a:gsLst>
                <a:lin ang="2700000" scaled="1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E422C64-D018-BF45-9CF0-7B00441D5035}"/>
                  </a:ext>
                </a:extLst>
              </p:cNvPr>
              <p:cNvSpPr/>
              <p:nvPr/>
            </p:nvSpPr>
            <p:spPr>
              <a:xfrm rot="19619906">
                <a:off x="2272707" y="3283729"/>
                <a:ext cx="1607580" cy="503609"/>
              </a:xfrm>
              <a:prstGeom prst="ellipse">
                <a:avLst/>
              </a:prstGeom>
              <a:gradFill flip="none" rotWithShape="1">
                <a:gsLst>
                  <a:gs pos="10000">
                    <a:sysClr val="windowText" lastClr="000000">
                      <a:lumMod val="50000"/>
                      <a:lumOff val="50000"/>
                      <a:alpha val="61000"/>
                    </a:sysClr>
                  </a:gs>
                  <a:gs pos="100000">
                    <a:sysClr val="window" lastClr="FFFFFF">
                      <a:alpha val="0"/>
                      <a:lumMod val="0"/>
                      <a:lumOff val="100000"/>
                    </a:sysClr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4D573A66-6C30-BF4A-AD7B-D9EC430B3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9825" y="4361786"/>
                <a:ext cx="20638" cy="0"/>
              </a:xfrm>
              <a:custGeom>
                <a:avLst/>
                <a:gdLst>
                  <a:gd name="T0" fmla="*/ 0 w 4"/>
                  <a:gd name="T1" fmla="*/ 4 w 4"/>
                  <a:gd name="T2" fmla="*/ 3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C68B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0A4A5A40-FF47-2242-81C4-40473DA7A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763" y="4361786"/>
                <a:ext cx="20638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8B3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D426FC4C-A2F0-DD40-B33C-26A5F9D01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006" y="2496212"/>
                <a:ext cx="9295406" cy="1865576"/>
              </a:xfrm>
              <a:custGeom>
                <a:avLst/>
                <a:gdLst>
                  <a:gd name="T0" fmla="*/ 356 w 1694"/>
                  <a:gd name="T1" fmla="*/ 0 h 338"/>
                  <a:gd name="T2" fmla="*/ 91 w 1694"/>
                  <a:gd name="T3" fmla="*/ 127 h 338"/>
                  <a:gd name="T4" fmla="*/ 55 w 1694"/>
                  <a:gd name="T5" fmla="*/ 169 h 338"/>
                  <a:gd name="T6" fmla="*/ 7 w 1694"/>
                  <a:gd name="T7" fmla="*/ 227 h 338"/>
                  <a:gd name="T8" fmla="*/ 0 w 1694"/>
                  <a:gd name="T9" fmla="*/ 234 h 338"/>
                  <a:gd name="T10" fmla="*/ 76 w 1694"/>
                  <a:gd name="T11" fmla="*/ 197 h 338"/>
                  <a:gd name="T12" fmla="*/ 83 w 1694"/>
                  <a:gd name="T13" fmla="*/ 202 h 338"/>
                  <a:gd name="T14" fmla="*/ 103 w 1694"/>
                  <a:gd name="T15" fmla="*/ 227 h 338"/>
                  <a:gd name="T16" fmla="*/ 340 w 1694"/>
                  <a:gd name="T17" fmla="*/ 338 h 338"/>
                  <a:gd name="T18" fmla="*/ 360 w 1694"/>
                  <a:gd name="T19" fmla="*/ 338 h 338"/>
                  <a:gd name="T20" fmla="*/ 363 w 1694"/>
                  <a:gd name="T21" fmla="*/ 338 h 338"/>
                  <a:gd name="T22" fmla="*/ 364 w 1694"/>
                  <a:gd name="T23" fmla="*/ 338 h 338"/>
                  <a:gd name="T24" fmla="*/ 1694 w 1694"/>
                  <a:gd name="T25" fmla="*/ 338 h 338"/>
                  <a:gd name="T26" fmla="*/ 1694 w 1694"/>
                  <a:gd name="T27" fmla="*/ 0 h 338"/>
                  <a:gd name="T28" fmla="*/ 356 w 1694"/>
                  <a:gd name="T29" fmla="*/ 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94" h="338">
                    <a:moveTo>
                      <a:pt x="356" y="0"/>
                    </a:moveTo>
                    <a:cubicBezTo>
                      <a:pt x="178" y="3"/>
                      <a:pt x="91" y="127"/>
                      <a:pt x="91" y="127"/>
                    </a:cubicBezTo>
                    <a:cubicBezTo>
                      <a:pt x="55" y="169"/>
                      <a:pt x="55" y="169"/>
                      <a:pt x="55" y="169"/>
                    </a:cubicBezTo>
                    <a:cubicBezTo>
                      <a:pt x="7" y="227"/>
                      <a:pt x="7" y="227"/>
                      <a:pt x="7" y="227"/>
                    </a:cubicBezTo>
                    <a:cubicBezTo>
                      <a:pt x="5" y="229"/>
                      <a:pt x="2" y="232"/>
                      <a:pt x="0" y="234"/>
                    </a:cubicBezTo>
                    <a:cubicBezTo>
                      <a:pt x="32" y="214"/>
                      <a:pt x="69" y="192"/>
                      <a:pt x="76" y="197"/>
                    </a:cubicBezTo>
                    <a:cubicBezTo>
                      <a:pt x="78" y="198"/>
                      <a:pt x="80" y="200"/>
                      <a:pt x="83" y="202"/>
                    </a:cubicBezTo>
                    <a:cubicBezTo>
                      <a:pt x="103" y="227"/>
                      <a:pt x="103" y="227"/>
                      <a:pt x="103" y="227"/>
                    </a:cubicBezTo>
                    <a:cubicBezTo>
                      <a:pt x="185" y="321"/>
                      <a:pt x="293" y="336"/>
                      <a:pt x="340" y="338"/>
                    </a:cubicBezTo>
                    <a:cubicBezTo>
                      <a:pt x="360" y="338"/>
                      <a:pt x="360" y="338"/>
                      <a:pt x="360" y="338"/>
                    </a:cubicBezTo>
                    <a:cubicBezTo>
                      <a:pt x="362" y="338"/>
                      <a:pt x="363" y="338"/>
                      <a:pt x="363" y="338"/>
                    </a:cubicBezTo>
                    <a:cubicBezTo>
                      <a:pt x="364" y="338"/>
                      <a:pt x="364" y="338"/>
                      <a:pt x="364" y="338"/>
                    </a:cubicBezTo>
                    <a:cubicBezTo>
                      <a:pt x="1694" y="338"/>
                      <a:pt x="1694" y="338"/>
                      <a:pt x="1694" y="338"/>
                    </a:cubicBezTo>
                    <a:cubicBezTo>
                      <a:pt x="1694" y="0"/>
                      <a:pt x="1694" y="0"/>
                      <a:pt x="1694" y="0"/>
                    </a:cubicBezTo>
                    <a:lnTo>
                      <a:pt x="35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/>
                  </a:gs>
                  <a:gs pos="20000">
                    <a:schemeClr val="accent4">
                      <a:lumMod val="60000"/>
                      <a:lumOff val="40000"/>
                    </a:schemeClr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30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itle 4">
              <a:extLst>
                <a:ext uri="{FF2B5EF4-FFF2-40B4-BE49-F238E27FC236}">
                  <a16:creationId xmlns:a16="http://schemas.microsoft.com/office/drawing/2014/main" id="{4AE49C54-B86D-8343-9346-F7D63680B3B3}"/>
                </a:ext>
              </a:extLst>
            </p:cNvPr>
            <p:cNvSpPr txBox="1">
              <a:spLocks/>
            </p:cNvSpPr>
            <p:nvPr/>
          </p:nvSpPr>
          <p:spPr>
            <a:xfrm>
              <a:off x="4088289" y="600569"/>
              <a:ext cx="8103711" cy="186557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221E2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</a:lstStyle>
            <a:p>
              <a:r>
                <a:rPr lang="en-IN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What is a Public Record?</a:t>
              </a:r>
              <a:endParaRPr lang="en-IN" sz="3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663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002F54"/>
      </a:dk2>
      <a:lt2>
        <a:srgbClr val="E7E6E6"/>
      </a:lt2>
      <a:accent1>
        <a:srgbClr val="FF9300"/>
      </a:accent1>
      <a:accent2>
        <a:srgbClr val="FFC000"/>
      </a:accent2>
      <a:accent3>
        <a:srgbClr val="A5A5A5"/>
      </a:accent3>
      <a:accent4>
        <a:srgbClr val="FFC000"/>
      </a:accent4>
      <a:accent5>
        <a:srgbClr val="797979"/>
      </a:accent5>
      <a:accent6>
        <a:srgbClr val="42424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4">
      <a:dk1>
        <a:srgbClr val="000000"/>
      </a:dk1>
      <a:lt1>
        <a:srgbClr val="FFFFFF"/>
      </a:lt1>
      <a:dk2>
        <a:srgbClr val="002F54"/>
      </a:dk2>
      <a:lt2>
        <a:srgbClr val="E7E6E6"/>
      </a:lt2>
      <a:accent1>
        <a:srgbClr val="FF9300"/>
      </a:accent1>
      <a:accent2>
        <a:srgbClr val="FFC000"/>
      </a:accent2>
      <a:accent3>
        <a:srgbClr val="A5A5A5"/>
      </a:accent3>
      <a:accent4>
        <a:srgbClr val="FFC000"/>
      </a:accent4>
      <a:accent5>
        <a:srgbClr val="797979"/>
      </a:accent5>
      <a:accent6>
        <a:srgbClr val="42424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4">
      <a:dk1>
        <a:srgbClr val="000000"/>
      </a:dk1>
      <a:lt1>
        <a:srgbClr val="FFFFFF"/>
      </a:lt1>
      <a:dk2>
        <a:srgbClr val="002F54"/>
      </a:dk2>
      <a:lt2>
        <a:srgbClr val="E7E6E6"/>
      </a:lt2>
      <a:accent1>
        <a:srgbClr val="FF9300"/>
      </a:accent1>
      <a:accent2>
        <a:srgbClr val="FFC000"/>
      </a:accent2>
      <a:accent3>
        <a:srgbClr val="A5A5A5"/>
      </a:accent3>
      <a:accent4>
        <a:srgbClr val="FFC000"/>
      </a:accent4>
      <a:accent5>
        <a:srgbClr val="797979"/>
      </a:accent5>
      <a:accent6>
        <a:srgbClr val="42424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69ec1d-3f76-4cd9-b016-d40d51bdb97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1A5E510F0178449A1F103508C8111F" ma:contentTypeVersion="8" ma:contentTypeDescription="Create a new document." ma:contentTypeScope="" ma:versionID="c83425f40b20040d4b3effe6736f2983">
  <xsd:schema xmlns:xsd="http://www.w3.org/2001/XMLSchema" xmlns:xs="http://www.w3.org/2001/XMLSchema" xmlns:p="http://schemas.microsoft.com/office/2006/metadata/properties" xmlns:ns2="1f69ec1d-3f76-4cd9-b016-d40d51bdb974" targetNamespace="http://schemas.microsoft.com/office/2006/metadata/properties" ma:root="true" ma:fieldsID="8e715ff217f33944e3ee5778b55a9f1e" ns2:_="">
    <xsd:import namespace="1f69ec1d-3f76-4cd9-b016-d40d51bdb9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69ec1d-3f76-4cd9-b016-d40d51bdb9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ed757968-b5e0-43bf-af52-13bc706514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53E2D5-C7B4-4034-B495-4B323B3FE90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F31592B0-E4B5-4B9C-8A67-2C65ED6247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8E375C-3E00-47F7-AE48-743CE27CED22}"/>
</file>

<file path=docProps/app.xml><?xml version="1.0" encoding="utf-8"?>
<Properties xmlns="http://schemas.openxmlformats.org/officeDocument/2006/extended-properties" xmlns:vt="http://schemas.openxmlformats.org/officeDocument/2006/docPropsVTypes">
  <TotalTime>2472</TotalTime>
  <Words>1005</Words>
  <Application>Microsoft Macintosh PowerPoint</Application>
  <PresentationFormat>Widescreen</PresentationFormat>
  <Paragraphs>236</Paragraphs>
  <Slides>33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Helvetica</vt:lpstr>
      <vt:lpstr>Helvetica Neue</vt:lpstr>
      <vt:lpstr>Helvetica Neue Medium</vt:lpstr>
      <vt:lpstr>Monotype Corsiva</vt:lpstr>
      <vt:lpstr>Wingdings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 Records vs. Records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Finance &amp; Facilities Committee Update April 14, 2021</dc:title>
  <dc:creator>Donna DuBuc</dc:creator>
  <cp:lastModifiedBy>Carmen Jarquin</cp:lastModifiedBy>
  <cp:revision>148</cp:revision>
  <dcterms:created xsi:type="dcterms:W3CDTF">2021-04-01T18:52:51Z</dcterms:created>
  <dcterms:modified xsi:type="dcterms:W3CDTF">2022-01-19T07:03:12Z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0x0101009D1A5E510F0178449A1F103508C8111F</vt:lpwstr>
  </property>
</Properties>
</file>